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2" r:id="rId3"/>
    <p:sldId id="311" r:id="rId5"/>
    <p:sldId id="467" r:id="rId6"/>
    <p:sldId id="266" r:id="rId7"/>
    <p:sldId id="272" r:id="rId8"/>
    <p:sldId id="404" r:id="rId9"/>
    <p:sldId id="403" r:id="rId10"/>
    <p:sldId id="270" r:id="rId11"/>
    <p:sldId id="279" r:id="rId12"/>
    <p:sldId id="285" r:id="rId13"/>
    <p:sldId id="291" r:id="rId14"/>
    <p:sldId id="297" r:id="rId15"/>
    <p:sldId id="298" r:id="rId16"/>
    <p:sldId id="299" r:id="rId17"/>
    <p:sldId id="338" r:id="rId18"/>
    <p:sldId id="435" r:id="rId19"/>
    <p:sldId id="383" r:id="rId20"/>
    <p:sldId id="384" r:id="rId21"/>
    <p:sldId id="380" r:id="rId22"/>
    <p:sldId id="386" r:id="rId23"/>
    <p:sldId id="441" r:id="rId24"/>
    <p:sldId id="477" r:id="rId25"/>
    <p:sldId id="265" r:id="rId26"/>
    <p:sldId id="273" r:id="rId27"/>
    <p:sldId id="271" r:id="rId28"/>
    <p:sldId id="274" r:id="rId29"/>
    <p:sldId id="305" r:id="rId30"/>
    <p:sldId id="306" r:id="rId31"/>
    <p:sldId id="307" r:id="rId32"/>
    <p:sldId id="313" r:id="rId33"/>
    <p:sldId id="314" r:id="rId34"/>
    <p:sldId id="315" r:id="rId35"/>
    <p:sldId id="316" r:id="rId36"/>
    <p:sldId id="317" r:id="rId37"/>
    <p:sldId id="476" r:id="rId38"/>
    <p:sldId id="269" r:id="rId39"/>
    <p:sldId id="354" r:id="rId40"/>
    <p:sldId id="356" r:id="rId41"/>
    <p:sldId id="434" r:id="rId42"/>
    <p:sldId id="466" r:id="rId43"/>
    <p:sldId id="468" r:id="rId44"/>
    <p:sldId id="474" r:id="rId45"/>
    <p:sldId id="475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总体技术路线" id="{44487082-DF70-41F0-B37A-E841C80BD908}">
          <p14:sldIdLst>
            <p14:sldId id="312"/>
            <p14:sldId id="311"/>
            <p14:sldId id="467"/>
          </p14:sldIdLst>
        </p14:section>
        <p14:section name="静态场景处理" id="{3BC2CAA7-619B-455D-B579-68A05FB082FF}">
          <p14:sldIdLst>
            <p14:sldId id="266"/>
            <p14:sldId id="272"/>
            <p14:sldId id="404"/>
            <p14:sldId id="403"/>
          </p14:sldIdLst>
        </p14:section>
        <p14:section name="PM处理流程" id="{0F06179D-A5C6-4D24-9BA4-0C758687534C}">
          <p14:sldIdLst>
            <p14:sldId id="270"/>
            <p14:sldId id="279"/>
            <p14:sldId id="285"/>
            <p14:sldId id="291"/>
            <p14:sldId id="297"/>
            <p14:sldId id="298"/>
            <p14:sldId id="299"/>
            <p14:sldId id="338"/>
            <p14:sldId id="435"/>
            <p14:sldId id="383"/>
            <p14:sldId id="384"/>
            <p14:sldId id="380"/>
            <p14:sldId id="386"/>
            <p14:sldId id="441"/>
            <p14:sldId id="477"/>
          </p14:sldIdLst>
        </p14:section>
        <p14:section name="实例化渲染" id="{54ed33b0-787b-428c-b977-2e3446021edc}">
          <p14:sldIdLst>
            <p14:sldId id="265"/>
            <p14:sldId id="273"/>
            <p14:sldId id="271"/>
            <p14:sldId id="274"/>
            <p14:sldId id="305"/>
            <p14:sldId id="306"/>
            <p14:sldId id="307"/>
            <p14:sldId id="313"/>
            <p14:sldId id="314"/>
            <p14:sldId id="315"/>
            <p14:sldId id="316"/>
            <p14:sldId id="317"/>
            <p14:sldId id="476"/>
          </p14:sldIdLst>
        </p14:section>
        <p14:section name="人群的轻量级建模" id="{c42cce78-82db-40a4-b16c-480bbfd4af59}">
          <p14:sldIdLst>
            <p14:sldId id="269"/>
            <p14:sldId id="354"/>
            <p14:sldId id="356"/>
            <p14:sldId id="434"/>
            <p14:sldId id="466"/>
            <p14:sldId id="468"/>
            <p14:sldId id="474"/>
            <p14:sldId id="47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  <p:cmAuthor id="2" name="28142" initials="2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commentAuthors" Target="commentAuthors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0T11:41:18.447" idx="1">
    <p:pos x="7232" y="564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5.png"/><Relationship Id="rId7" Type="http://schemas.openxmlformats.org/officeDocument/2006/relationships/image" Target="../media/image50.png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8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5.png"/><Relationship Id="rId7" Type="http://schemas.openxmlformats.org/officeDocument/2006/relationships/image" Target="../media/image50.png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8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4.png"/><Relationship Id="rId3" Type="http://schemas.openxmlformats.org/officeDocument/2006/relationships/image" Target="../media/image26.png"/><Relationship Id="rId29" Type="http://schemas.openxmlformats.org/officeDocument/2006/relationships/image" Target="../media/image43.png"/><Relationship Id="rId28" Type="http://schemas.openxmlformats.org/officeDocument/2006/relationships/image" Target="../media/image42.png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25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9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4.png"/><Relationship Id="rId3" Type="http://schemas.openxmlformats.org/officeDocument/2006/relationships/image" Target="../media/image26.png"/><Relationship Id="rId29" Type="http://schemas.openxmlformats.org/officeDocument/2006/relationships/image" Target="../media/image43.png"/><Relationship Id="rId28" Type="http://schemas.openxmlformats.org/officeDocument/2006/relationships/image" Target="../media/image42.png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25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2" Type="http://schemas.openxmlformats.org/officeDocument/2006/relationships/comments" Target="../comments/comment1.xml"/><Relationship Id="rId31" Type="http://schemas.openxmlformats.org/officeDocument/2006/relationships/notesSlide" Target="../notesSlides/notesSlide10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1" Type="http://schemas.openxmlformats.org/officeDocument/2006/relationships/notesSlide" Target="../notesSlides/notesSlide11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1" Type="http://schemas.openxmlformats.org/officeDocument/2006/relationships/notesSlide" Target="../notesSlides/notesSlide12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6" Type="http://schemas.openxmlformats.org/officeDocument/2006/relationships/notesSlide" Target="../notesSlides/notesSlide13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44.png"/><Relationship Id="rId23" Type="http://schemas.openxmlformats.org/officeDocument/2006/relationships/image" Target="../media/image43.png"/><Relationship Id="rId22" Type="http://schemas.openxmlformats.org/officeDocument/2006/relationships/image" Target="../media/image42.png"/><Relationship Id="rId21" Type="http://schemas.openxmlformats.org/officeDocument/2006/relationships/image" Target="../media/image41.png"/><Relationship Id="rId20" Type="http://schemas.openxmlformats.org/officeDocument/2006/relationships/image" Target="../media/image40.png"/><Relationship Id="rId2" Type="http://schemas.openxmlformats.org/officeDocument/2006/relationships/image" Target="../media/image25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7" Type="http://schemas.openxmlformats.org/officeDocument/2006/relationships/notesSlide" Target="../notesSlides/notesSlide18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59.png"/><Relationship Id="rId24" Type="http://schemas.openxmlformats.org/officeDocument/2006/relationships/image" Target="../media/image44.png"/><Relationship Id="rId23" Type="http://schemas.openxmlformats.org/officeDocument/2006/relationships/image" Target="../media/image43.png"/><Relationship Id="rId22" Type="http://schemas.openxmlformats.org/officeDocument/2006/relationships/image" Target="../media/image42.png"/><Relationship Id="rId21" Type="http://schemas.openxmlformats.org/officeDocument/2006/relationships/image" Target="../media/image41.png"/><Relationship Id="rId20" Type="http://schemas.openxmlformats.org/officeDocument/2006/relationships/image" Target="../media/image40.png"/><Relationship Id="rId2" Type="http://schemas.openxmlformats.org/officeDocument/2006/relationships/image" Target="../media/image25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7" Type="http://schemas.openxmlformats.org/officeDocument/2006/relationships/notesSlide" Target="../notesSlides/notesSlide19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59.png"/><Relationship Id="rId24" Type="http://schemas.openxmlformats.org/officeDocument/2006/relationships/image" Target="../media/image44.png"/><Relationship Id="rId23" Type="http://schemas.openxmlformats.org/officeDocument/2006/relationships/image" Target="../media/image43.png"/><Relationship Id="rId22" Type="http://schemas.openxmlformats.org/officeDocument/2006/relationships/image" Target="../media/image42.png"/><Relationship Id="rId21" Type="http://schemas.openxmlformats.org/officeDocument/2006/relationships/image" Target="../media/image41.png"/><Relationship Id="rId20" Type="http://schemas.openxmlformats.org/officeDocument/2006/relationships/image" Target="../media/image40.png"/><Relationship Id="rId2" Type="http://schemas.openxmlformats.org/officeDocument/2006/relationships/image" Target="../media/image25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27.png"/><Relationship Id="rId2" Type="http://schemas.openxmlformats.org/officeDocument/2006/relationships/image" Target="../media/image64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26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27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28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29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30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0" Type="http://schemas.openxmlformats.org/officeDocument/2006/relationships/notesSlide" Target="../notesSlides/notesSlide31.xml"/><Relationship Id="rId2" Type="http://schemas.openxmlformats.org/officeDocument/2006/relationships/image" Target="../media/image7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9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0" Type="http://schemas.openxmlformats.org/officeDocument/2006/relationships/notesSlide" Target="../notesSlides/notesSlide32.xml"/><Relationship Id="rId2" Type="http://schemas.openxmlformats.org/officeDocument/2006/relationships/image" Target="../media/image7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9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image" Target="../media/image93.png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63.png"/><Relationship Id="rId4" Type="http://schemas.openxmlformats.org/officeDocument/2006/relationships/image" Target="../media/image45.png"/><Relationship Id="rId3" Type="http://schemas.openxmlformats.org/officeDocument/2006/relationships/image" Target="../media/image84.png"/><Relationship Id="rId2" Type="http://schemas.openxmlformats.org/officeDocument/2006/relationships/image" Target="../media/image2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96.png"/><Relationship Id="rId11" Type="http://schemas.openxmlformats.org/officeDocument/2006/relationships/image" Target="../media/image89.png"/><Relationship Id="rId10" Type="http://schemas.openxmlformats.org/officeDocument/2006/relationships/image" Target="../media/image95.png"/><Relationship Id="rId1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84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53.png"/><Relationship Id="rId5" Type="http://schemas.openxmlformats.org/officeDocument/2006/relationships/image" Target="../media/image27.png"/><Relationship Id="rId4" Type="http://schemas.openxmlformats.org/officeDocument/2006/relationships/image" Target="../media/image84.png"/><Relationship Id="rId3" Type="http://schemas.openxmlformats.org/officeDocument/2006/relationships/image" Target="../media/image52.png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63.png"/><Relationship Id="rId20" Type="http://schemas.openxmlformats.org/officeDocument/2006/relationships/image" Target="../media/image83.png"/><Relationship Id="rId2" Type="http://schemas.openxmlformats.org/officeDocument/2006/relationships/image" Target="../media/image51.png"/><Relationship Id="rId19" Type="http://schemas.openxmlformats.org/officeDocument/2006/relationships/image" Target="../media/image82.png"/><Relationship Id="rId18" Type="http://schemas.openxmlformats.org/officeDocument/2006/relationships/image" Target="../media/image81.png"/><Relationship Id="rId17" Type="http://schemas.openxmlformats.org/officeDocument/2006/relationships/image" Target="../media/image107.png"/><Relationship Id="rId16" Type="http://schemas.openxmlformats.org/officeDocument/2006/relationships/image" Target="../media/image106.png"/><Relationship Id="rId15" Type="http://schemas.openxmlformats.org/officeDocument/2006/relationships/image" Target="../media/image105.png"/><Relationship Id="rId14" Type="http://schemas.openxmlformats.org/officeDocument/2006/relationships/image" Target="../media/image104.png"/><Relationship Id="rId13" Type="http://schemas.openxmlformats.org/officeDocument/2006/relationships/image" Target="../media/image103.png"/><Relationship Id="rId12" Type="http://schemas.openxmlformats.org/officeDocument/2006/relationships/image" Target="../media/image102.png"/><Relationship Id="rId11" Type="http://schemas.openxmlformats.org/officeDocument/2006/relationships/image" Target="../media/image101.png"/><Relationship Id="rId10" Type="http://schemas.openxmlformats.org/officeDocument/2006/relationships/image" Target="../media/image100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53.png"/><Relationship Id="rId4" Type="http://schemas.openxmlformats.org/officeDocument/2006/relationships/image" Target="../media/image27.png"/><Relationship Id="rId3" Type="http://schemas.openxmlformats.org/officeDocument/2006/relationships/image" Target="../media/image52.png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63.png"/><Relationship Id="rId24" Type="http://schemas.openxmlformats.org/officeDocument/2006/relationships/image" Target="../media/image112.jpeg"/><Relationship Id="rId23" Type="http://schemas.openxmlformats.org/officeDocument/2006/relationships/image" Target="../media/image111.jpeg"/><Relationship Id="rId22" Type="http://schemas.openxmlformats.org/officeDocument/2006/relationships/image" Target="../media/image110.jpeg"/><Relationship Id="rId21" Type="http://schemas.openxmlformats.org/officeDocument/2006/relationships/image" Target="../media/image109.jpeg"/><Relationship Id="rId20" Type="http://schemas.openxmlformats.org/officeDocument/2006/relationships/image" Target="../media/image108.jpeg"/><Relationship Id="rId2" Type="http://schemas.openxmlformats.org/officeDocument/2006/relationships/image" Target="../media/image51.png"/><Relationship Id="rId19" Type="http://schemas.openxmlformats.org/officeDocument/2006/relationships/image" Target="../media/image83.png"/><Relationship Id="rId18" Type="http://schemas.openxmlformats.org/officeDocument/2006/relationships/image" Target="../media/image82.png"/><Relationship Id="rId17" Type="http://schemas.openxmlformats.org/officeDocument/2006/relationships/image" Target="../media/image81.png"/><Relationship Id="rId16" Type="http://schemas.openxmlformats.org/officeDocument/2006/relationships/image" Target="../media/image107.png"/><Relationship Id="rId15" Type="http://schemas.openxmlformats.org/officeDocument/2006/relationships/image" Target="../media/image106.png"/><Relationship Id="rId14" Type="http://schemas.openxmlformats.org/officeDocument/2006/relationships/image" Target="../media/image105.png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11" Type="http://schemas.openxmlformats.org/officeDocument/2006/relationships/image" Target="../media/image102.png"/><Relationship Id="rId10" Type="http://schemas.openxmlformats.org/officeDocument/2006/relationships/image" Target="../media/image101.png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jpeg"/><Relationship Id="rId8" Type="http://schemas.openxmlformats.org/officeDocument/2006/relationships/image" Target="../media/image110.jpeg"/><Relationship Id="rId7" Type="http://schemas.openxmlformats.org/officeDocument/2006/relationships/image" Target="../media/image109.jpe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53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22.png"/><Relationship Id="rId2" Type="http://schemas.openxmlformats.org/officeDocument/2006/relationships/image" Target="../media/image51.png"/><Relationship Id="rId19" Type="http://schemas.openxmlformats.org/officeDocument/2006/relationships/image" Target="../media/image121.png"/><Relationship Id="rId18" Type="http://schemas.openxmlformats.org/officeDocument/2006/relationships/image" Target="../media/image120.png"/><Relationship Id="rId17" Type="http://schemas.openxmlformats.org/officeDocument/2006/relationships/image" Target="../media/image119.png"/><Relationship Id="rId16" Type="http://schemas.openxmlformats.org/officeDocument/2006/relationships/image" Target="../media/image118.png"/><Relationship Id="rId15" Type="http://schemas.openxmlformats.org/officeDocument/2006/relationships/image" Target="../media/image117.png"/><Relationship Id="rId14" Type="http://schemas.openxmlformats.org/officeDocument/2006/relationships/image" Target="../media/image116.jpeg"/><Relationship Id="rId13" Type="http://schemas.openxmlformats.org/officeDocument/2006/relationships/image" Target="../media/image115.jpeg"/><Relationship Id="rId12" Type="http://schemas.openxmlformats.org/officeDocument/2006/relationships/image" Target="../media/image114.jpeg"/><Relationship Id="rId11" Type="http://schemas.openxmlformats.org/officeDocument/2006/relationships/image" Target="../media/image113.jpeg"/><Relationship Id="rId10" Type="http://schemas.openxmlformats.org/officeDocument/2006/relationships/image" Target="../media/image112.jpeg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8" Type="http://schemas.openxmlformats.org/officeDocument/2006/relationships/image" Target="../media/image119.png"/><Relationship Id="rId7" Type="http://schemas.openxmlformats.org/officeDocument/2006/relationships/image" Target="../media/image118.png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3" Type="http://schemas.openxmlformats.org/officeDocument/2006/relationships/image" Target="../media/image113.jpeg"/><Relationship Id="rId2" Type="http://schemas.openxmlformats.org/officeDocument/2006/relationships/image" Target="../media/image53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24.png"/><Relationship Id="rId12" Type="http://schemas.openxmlformats.org/officeDocument/2006/relationships/image" Target="../media/image123.png"/><Relationship Id="rId11" Type="http://schemas.openxmlformats.org/officeDocument/2006/relationships/image" Target="../media/image27.png"/><Relationship Id="rId10" Type="http://schemas.openxmlformats.org/officeDocument/2006/relationships/image" Target="../media/image121.png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120.png"/><Relationship Id="rId7" Type="http://schemas.openxmlformats.org/officeDocument/2006/relationships/image" Target="../media/image119.png"/><Relationship Id="rId6" Type="http://schemas.openxmlformats.org/officeDocument/2006/relationships/image" Target="../media/image118.png"/><Relationship Id="rId5" Type="http://schemas.openxmlformats.org/officeDocument/2006/relationships/image" Target="../media/image27.png"/><Relationship Id="rId4" Type="http://schemas.openxmlformats.org/officeDocument/2006/relationships/image" Target="../media/image116.jpeg"/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9" Type="http://schemas.openxmlformats.org/officeDocument/2006/relationships/notesSlide" Target="../notesSlides/notesSlide5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50.png"/><Relationship Id="rId26" Type="http://schemas.openxmlformats.org/officeDocument/2006/relationships/image" Target="../media/image49.png"/><Relationship Id="rId25" Type="http://schemas.openxmlformats.org/officeDocument/2006/relationships/image" Target="../media/image48.png"/><Relationship Id="rId24" Type="http://schemas.openxmlformats.org/officeDocument/2006/relationships/image" Target="../media/image47.png"/><Relationship Id="rId23" Type="http://schemas.openxmlformats.org/officeDocument/2006/relationships/image" Target="../media/image46.png"/><Relationship Id="rId22" Type="http://schemas.openxmlformats.org/officeDocument/2006/relationships/image" Target="../media/image45.png"/><Relationship Id="rId21" Type="http://schemas.openxmlformats.org/officeDocument/2006/relationships/image" Target="../media/image44.png"/><Relationship Id="rId20" Type="http://schemas.openxmlformats.org/officeDocument/2006/relationships/image" Target="../media/image43.png"/><Relationship Id="rId2" Type="http://schemas.openxmlformats.org/officeDocument/2006/relationships/image" Target="../media/image25.png"/><Relationship Id="rId19" Type="http://schemas.openxmlformats.org/officeDocument/2006/relationships/image" Target="../media/image42.png"/><Relationship Id="rId18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6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57.png"/><Relationship Id="rId3" Type="http://schemas.openxmlformats.org/officeDocument/2006/relationships/image" Target="../media/image26.png"/><Relationship Id="rId29" Type="http://schemas.openxmlformats.org/officeDocument/2006/relationships/image" Target="../media/image56.png"/><Relationship Id="rId28" Type="http://schemas.openxmlformats.org/officeDocument/2006/relationships/image" Target="../media/image55.png"/><Relationship Id="rId27" Type="http://schemas.openxmlformats.org/officeDocument/2006/relationships/image" Target="../media/image54.png"/><Relationship Id="rId26" Type="http://schemas.openxmlformats.org/officeDocument/2006/relationships/image" Target="../media/image53.png"/><Relationship Id="rId25" Type="http://schemas.openxmlformats.org/officeDocument/2006/relationships/image" Target="../media/image52.png"/><Relationship Id="rId24" Type="http://schemas.openxmlformats.org/officeDocument/2006/relationships/image" Target="../media/image51.png"/><Relationship Id="rId23" Type="http://schemas.openxmlformats.org/officeDocument/2006/relationships/image" Target="../media/image45.png"/><Relationship Id="rId22" Type="http://schemas.openxmlformats.org/officeDocument/2006/relationships/image" Target="../media/image50.png"/><Relationship Id="rId21" Type="http://schemas.openxmlformats.org/officeDocument/2006/relationships/image" Target="../media/image46.png"/><Relationship Id="rId20" Type="http://schemas.openxmlformats.org/officeDocument/2006/relationships/image" Target="../media/image44.png"/><Relationship Id="rId2" Type="http://schemas.openxmlformats.org/officeDocument/2006/relationships/image" Target="../media/image25.png"/><Relationship Id="rId19" Type="http://schemas.openxmlformats.org/officeDocument/2006/relationships/image" Target="../media/image43.png"/><Relationship Id="rId18" Type="http://schemas.openxmlformats.org/officeDocument/2006/relationships/image" Target="../media/image42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extraction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-g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rained transmission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Incremental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 transmission</a:t>
            </a:r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crowd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behavior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vertex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Preprocess of 3D Conference Scenes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Networking Progressive Transmission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Lightweitght Web3D Rendering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 of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skeleton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animation </a:t>
            </a:r>
            <a:endParaRPr lang="zh-CN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endParaRPr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fragment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ransmission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5605" y="3345815"/>
            <a:ext cx="1259840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9789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42" name="右箭头 41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48" name="右箭头 47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123" name="右箭头 122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124" name="左大括号 123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342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0113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39801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7494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580130"/>
            <a:ext cx="2254885" cy="29305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425190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4795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04435"/>
            <a:ext cx="811530" cy="10795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24160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415905" y="6252210"/>
            <a:ext cx="137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63790" y="410210"/>
            <a:ext cx="4438015" cy="621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0" name="右箭头 159"/>
          <p:cNvSpPr/>
          <p:nvPr/>
        </p:nvSpPr>
        <p:spPr>
          <a:xfrm>
            <a:off x="7095490" y="474916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43865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457835" y="3104515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390" y="4549140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260" y="396748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1580" y="5175885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235" y="5842000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3800" y="3331210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3564255" y="3286760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9400" y="3353435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0" y="396684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8920" y="4549140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4000" y="5175885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1145" y="5895975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685" y="3333750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69765" y="3967480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0085" y="4545330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60240" y="5120005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67225" y="5833110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3564255" y="5795010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1588770" y="297815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91210" y="567182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62000" y="487299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62000" y="406844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1617345" y="44843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1623060" y="528510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67385" y="3763645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935355" y="3625850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2781935" y="4688840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2752725" y="3525520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2752725" y="5043170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3309620" y="4280535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3409315" y="4752975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3429000" y="5392420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3698240" y="6258560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3649345" y="3671570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sp>
        <p:nvSpPr>
          <p:cNvPr id="136" name="矩形 135"/>
          <p:cNvSpPr/>
          <p:nvPr/>
        </p:nvSpPr>
        <p:spPr>
          <a:xfrm>
            <a:off x="10464800" y="3338195"/>
            <a:ext cx="1096010" cy="54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geometry</a:t>
            </a:r>
            <a:endParaRPr lang="en-US"/>
          </a:p>
        </p:txBody>
      </p:sp>
      <p:sp>
        <p:nvSpPr>
          <p:cNvPr id="137" name="矩形 136"/>
          <p:cNvSpPr/>
          <p:nvPr/>
        </p:nvSpPr>
        <p:spPr>
          <a:xfrm>
            <a:off x="7703185" y="3342640"/>
            <a:ext cx="1016635" cy="55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init geometry</a:t>
            </a:r>
            <a:endParaRPr lang="en-US" altLang="zh-CN" sz="1600">
              <a:sym typeface="+mn-ea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8963660" y="3455670"/>
            <a:ext cx="1200785" cy="27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init crowd</a:t>
            </a:r>
            <a:endParaRPr lang="en-US"/>
          </a:p>
        </p:txBody>
      </p:sp>
      <p:sp>
        <p:nvSpPr>
          <p:cNvPr id="142" name="右箭头 141"/>
          <p:cNvSpPr/>
          <p:nvPr/>
        </p:nvSpPr>
        <p:spPr>
          <a:xfrm>
            <a:off x="8788400" y="351028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右箭头 142"/>
          <p:cNvSpPr/>
          <p:nvPr/>
        </p:nvSpPr>
        <p:spPr>
          <a:xfrm>
            <a:off x="10231755" y="351028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燕尾形 143"/>
          <p:cNvSpPr/>
          <p:nvPr/>
        </p:nvSpPr>
        <p:spPr>
          <a:xfrm>
            <a:off x="8570595" y="3067050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Create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Crowd</a:t>
            </a:r>
            <a:endParaRPr lang="en-US" altLang="zh-CN">
              <a:sym typeface="+mn-ea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849235" y="4500245"/>
            <a:ext cx="1251585" cy="51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849235" y="5153025"/>
            <a:ext cx="1250950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</a:t>
            </a: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7849235" y="5523230"/>
            <a:ext cx="1251585" cy="55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9472930" y="4474845"/>
            <a:ext cx="1224915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avater position</a:t>
            </a:r>
            <a:endParaRPr lang="en-US">
              <a:sym typeface="+mn-ea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9474200" y="5029835"/>
            <a:ext cx="1224280" cy="511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9473565" y="5621655"/>
            <a:ext cx="1224280" cy="54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0758805" y="4568190"/>
            <a:ext cx="918210" cy="57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0768330" y="5330825"/>
            <a:ext cx="908685" cy="521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9341485" y="4398645"/>
            <a:ext cx="2502535" cy="19215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7749540" y="4398645"/>
            <a:ext cx="1437005" cy="19215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5" name="肘形连接符 154"/>
          <p:cNvCxnSpPr>
            <a:stCxn id="137" idx="2"/>
            <a:endCxn id="154" idx="0"/>
          </p:cNvCxnSpPr>
          <p:nvPr/>
        </p:nvCxnSpPr>
        <p:spPr>
          <a:xfrm rot="5400000" flipV="1">
            <a:off x="8088948" y="4019233"/>
            <a:ext cx="502285" cy="2565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肘形连接符 155"/>
          <p:cNvCxnSpPr>
            <a:stCxn id="136" idx="2"/>
            <a:endCxn id="154" idx="0"/>
          </p:cNvCxnSpPr>
          <p:nvPr/>
        </p:nvCxnSpPr>
        <p:spPr>
          <a:xfrm rot="5400000">
            <a:off x="9482773" y="2868613"/>
            <a:ext cx="515620" cy="2544445"/>
          </a:xfrm>
          <a:prstGeom prst="bentConnector3">
            <a:avLst>
              <a:gd name="adj1" fmla="val 4993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肘形连接符 156"/>
          <p:cNvCxnSpPr>
            <a:stCxn id="138" idx="2"/>
            <a:endCxn id="153" idx="0"/>
          </p:cNvCxnSpPr>
          <p:nvPr/>
        </p:nvCxnSpPr>
        <p:spPr>
          <a:xfrm rot="5400000" flipV="1">
            <a:off x="9742805" y="3548380"/>
            <a:ext cx="671830" cy="1028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/>
        </p:nvSpPr>
        <p:spPr>
          <a:xfrm>
            <a:off x="7905750" y="6228080"/>
            <a:ext cx="1139190" cy="2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geometry</a:t>
            </a:r>
            <a:endParaRPr lang="en-US" altLang="zh-CN"/>
          </a:p>
        </p:txBody>
      </p:sp>
      <p:sp>
        <p:nvSpPr>
          <p:cNvPr id="159" name="圆角矩形 158"/>
          <p:cNvSpPr/>
          <p:nvPr/>
        </p:nvSpPr>
        <p:spPr>
          <a:xfrm>
            <a:off x="9758680" y="6217920"/>
            <a:ext cx="1918335" cy="25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avatars parameter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2895" y="2274570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9260" y="149288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137795" y="698500"/>
            <a:ext cx="11642725" cy="55410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195070" y="51371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566670" y="161734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566670" y="24733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66670" y="34766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6380" y="1581150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96380" y="544195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data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84950" y="227647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86220" y="29438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4475" y="364871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96380" y="435419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23400" y="310007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play time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" y="300545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Record2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2895" y="375221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Record3</a:t>
            </a:r>
            <a:endParaRPr lang="en-US"/>
          </a:p>
        </p:txBody>
      </p:sp>
      <p:sp>
        <p:nvSpPr>
          <p:cNvPr id="7" name="下箭头 6"/>
          <p:cNvSpPr/>
          <p:nvPr/>
        </p:nvSpPr>
        <p:spPr>
          <a:xfrm>
            <a:off x="688340" y="191579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63575" y="267017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63575" y="343344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273935" y="146875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351280" y="218503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7" name="右箭头 16"/>
          <p:cNvSpPr/>
          <p:nvPr/>
        </p:nvSpPr>
        <p:spPr>
          <a:xfrm>
            <a:off x="1351915" y="293116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8" name="右箭头 17"/>
          <p:cNvSpPr/>
          <p:nvPr/>
        </p:nvSpPr>
        <p:spPr>
          <a:xfrm>
            <a:off x="1351915" y="368617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9" name="右箭头 18"/>
          <p:cNvSpPr/>
          <p:nvPr/>
        </p:nvSpPr>
        <p:spPr>
          <a:xfrm>
            <a:off x="1351280" y="146812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>
            <a:off x="6381115" y="1478915"/>
            <a:ext cx="163830" cy="35433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772785" y="2976245"/>
            <a:ext cx="524510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4421505" y="2635250"/>
            <a:ext cx="1284605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/>
              <a:t>data</a:t>
            </a:r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9809480" y="1694815"/>
            <a:ext cx="1132205" cy="76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timing update time</a:t>
            </a:r>
            <a:endParaRPr lang="en-US" altLang="zh-CN">
              <a:sym typeface="+mn-ea"/>
            </a:endParaRPr>
          </a:p>
        </p:txBody>
      </p:sp>
      <p:sp>
        <p:nvSpPr>
          <p:cNvPr id="24" name="上弧形箭头 23"/>
          <p:cNvSpPr/>
          <p:nvPr/>
        </p:nvSpPr>
        <p:spPr>
          <a:xfrm>
            <a:off x="9541510" y="2541905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6002655" y="5514340"/>
            <a:ext cx="524510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9" name="矩形 28"/>
          <p:cNvSpPr/>
          <p:nvPr/>
        </p:nvSpPr>
        <p:spPr>
          <a:xfrm>
            <a:off x="9423400" y="55219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0" name="上弧形箭头 29"/>
          <p:cNvSpPr/>
          <p:nvPr/>
        </p:nvSpPr>
        <p:spPr>
          <a:xfrm>
            <a:off x="9533255" y="4939030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648825" y="4052570"/>
            <a:ext cx="1461135" cy="845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gradually improve  accuracy</a:t>
            </a:r>
            <a:endParaRPr lang="en-US" altLang="zh-CN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75810" y="5397500"/>
            <a:ext cx="1393825" cy="67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record of all frame data</a:t>
            </a:r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950595" y="54711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8" name="上弧形箭头 37"/>
          <p:cNvSpPr/>
          <p:nvPr/>
        </p:nvSpPr>
        <p:spPr>
          <a:xfrm>
            <a:off x="1060450" y="4888230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6580" y="4359275"/>
            <a:ext cx="2789555" cy="44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gradually improve  accuracy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2895" y="2274570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9260" y="149288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48" name="圆角矩形 47"/>
          <p:cNvSpPr/>
          <p:nvPr/>
        </p:nvSpPr>
        <p:spPr>
          <a:xfrm>
            <a:off x="1195070" y="51371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566670" y="161734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566670" y="24733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66670" y="34766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73955" y="1580515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63160" y="247332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24425" y="335343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24425" y="4909820"/>
            <a:ext cx="1990725" cy="478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46650" y="5621655"/>
            <a:ext cx="19907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" y="300545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Record2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2895" y="375221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Record3</a:t>
            </a:r>
            <a:endParaRPr lang="en-US"/>
          </a:p>
        </p:txBody>
      </p:sp>
      <p:sp>
        <p:nvSpPr>
          <p:cNvPr id="7" name="下箭头 6"/>
          <p:cNvSpPr/>
          <p:nvPr/>
        </p:nvSpPr>
        <p:spPr>
          <a:xfrm>
            <a:off x="688340" y="191579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63575" y="267017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63575" y="343344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169160" y="146875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351280" y="218503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7" name="右箭头 16"/>
          <p:cNvSpPr/>
          <p:nvPr/>
        </p:nvSpPr>
        <p:spPr>
          <a:xfrm>
            <a:off x="1351915" y="293116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8" name="右箭头 17"/>
          <p:cNvSpPr/>
          <p:nvPr/>
        </p:nvSpPr>
        <p:spPr>
          <a:xfrm>
            <a:off x="1351915" y="368617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9" name="右箭头 18"/>
          <p:cNvSpPr/>
          <p:nvPr/>
        </p:nvSpPr>
        <p:spPr>
          <a:xfrm>
            <a:off x="1351280" y="146812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 flipH="1">
            <a:off x="7352665" y="1492250"/>
            <a:ext cx="269875" cy="24288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flipH="1">
            <a:off x="7720965" y="2614295"/>
            <a:ext cx="58864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8413115" y="2315210"/>
            <a:ext cx="1791970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geometry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2694940" y="513969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740" y="1356360"/>
            <a:ext cx="10420350" cy="296037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5740" y="4643755"/>
            <a:ext cx="10420350" cy="161988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812540" y="1129665"/>
            <a:ext cx="194183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</a:t>
            </a:r>
            <a:endParaRPr lang="en-US" altLang="zh-CN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12540" y="4481830"/>
            <a:ext cx="194183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endParaRPr lang="en-US" altLang="zh-CN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17865" y="4886960"/>
            <a:ext cx="1791970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material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/>
          </a:p>
        </p:txBody>
      </p:sp>
      <p:sp>
        <p:nvSpPr>
          <p:cNvPr id="34" name="右箭头 33"/>
          <p:cNvSpPr/>
          <p:nvPr/>
        </p:nvSpPr>
        <p:spPr>
          <a:xfrm flipH="1">
            <a:off x="7625715" y="5256530"/>
            <a:ext cx="58864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40" name="左中括号 39"/>
          <p:cNvSpPr/>
          <p:nvPr/>
        </p:nvSpPr>
        <p:spPr>
          <a:xfrm flipH="1">
            <a:off x="7352665" y="4817110"/>
            <a:ext cx="244475" cy="13563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935" y="2258060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95300" y="1476375"/>
            <a:ext cx="776605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BM</a:t>
            </a:r>
            <a:endParaRPr lang="en-US"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37795" y="1028700"/>
            <a:ext cx="8925560" cy="549148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68935" y="90360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632710" y="160083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632710" y="245681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632710" y="346011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6380" y="1657985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21145" y="564007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data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84950" y="235331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86220" y="302069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4475" y="372554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96380" y="443103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27910" y="5708650"/>
            <a:ext cx="1945005" cy="623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play time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935" y="2988945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Record2</a:t>
            </a:r>
            <a:endParaRPr lang="en-US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8935" y="3735705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Record3</a:t>
            </a:r>
            <a:endParaRPr lang="en-US"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754380" y="189928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729615" y="265366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729615" y="341693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339975" y="145224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417320" y="2168525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417955" y="2914650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1417955" y="3669665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1417320" y="1451610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>
            <a:off x="6447155" y="1572260"/>
            <a:ext cx="163830" cy="35433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815965" y="3053080"/>
            <a:ext cx="524510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init</a:t>
            </a:r>
            <a:endParaRPr lang="en-US" altLang="zh-CN" sz="1200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90390" y="2712085"/>
            <a:ext cx="1284605" cy="11614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parameter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data</a:t>
            </a:r>
            <a:endParaRPr lang="en-US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13990" y="4418330"/>
            <a:ext cx="1366520" cy="646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timing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update time</a:t>
            </a:r>
            <a:endParaRPr lang="en-US">
              <a:sym typeface="+mn-ea"/>
            </a:endParaRPr>
          </a:p>
        </p:txBody>
      </p:sp>
      <p:sp>
        <p:nvSpPr>
          <p:cNvPr id="24" name="上弧形箭头 23"/>
          <p:cNvSpPr/>
          <p:nvPr/>
        </p:nvSpPr>
        <p:spPr>
          <a:xfrm>
            <a:off x="2429510" y="5165090"/>
            <a:ext cx="1735455" cy="485140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200">
              <a:sym typeface="+mn-ea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6029960" y="5712460"/>
            <a:ext cx="524510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init</a:t>
            </a:r>
            <a:endParaRPr lang="en-US" altLang="zh-CN" sz="1200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53585" y="5595620"/>
            <a:ext cx="1393825" cy="675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 of all frame data</a:t>
            </a:r>
            <a:endParaRPr lang="en-US"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890" y="5699760"/>
            <a:ext cx="1990725" cy="632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8" name="上弧形箭头 37"/>
          <p:cNvSpPr/>
          <p:nvPr/>
        </p:nvSpPr>
        <p:spPr>
          <a:xfrm>
            <a:off x="435610" y="5165090"/>
            <a:ext cx="1735455" cy="468630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200"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2895" y="4418330"/>
            <a:ext cx="1908810" cy="646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gradually improve  accuracy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 extraction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Fine-grained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Incremental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Diversing crowd behavior using vertex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skeleton animation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data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using fragment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410970" y="257175"/>
            <a:ext cx="7837805" cy="636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17800" y="5352415"/>
            <a:ext cx="1414145" cy="608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Incremental</a:t>
            </a:r>
            <a:endParaRPr lang="en-US"/>
          </a:p>
          <a:p>
            <a:pPr algn="ctr"/>
            <a:r>
              <a:rPr lang="en-US"/>
              <a:t>record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2957195" y="150685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51" name="矩形 50"/>
          <p:cNvSpPr/>
          <p:nvPr/>
        </p:nvSpPr>
        <p:spPr>
          <a:xfrm>
            <a:off x="5059680" y="866140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59680" y="1427480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059680" y="1980565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68570" y="2951480"/>
            <a:ext cx="197993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57775" y="3529965"/>
            <a:ext cx="1990725" cy="377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57140" y="4038600"/>
            <a:ext cx="1990725" cy="44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57140" y="4586605"/>
            <a:ext cx="1990725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57140" y="5025390"/>
            <a:ext cx="1990725" cy="358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3113405" y="4480560"/>
            <a:ext cx="288925" cy="79692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135120" y="1423670"/>
            <a:ext cx="45529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2717800" y="3323590"/>
            <a:ext cx="1255395" cy="802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avatars</a:t>
            </a:r>
            <a:r>
              <a:rPr lang="en-US" altLang="zh-CN">
                <a:sym typeface="+mn-ea"/>
              </a:rPr>
              <a:t> parameter</a:t>
            </a:r>
            <a:endParaRPr lang="en-US"/>
          </a:p>
        </p:txBody>
      </p:sp>
      <p:sp>
        <p:nvSpPr>
          <p:cNvPr id="2" name="下箭头 1"/>
          <p:cNvSpPr/>
          <p:nvPr/>
        </p:nvSpPr>
        <p:spPr>
          <a:xfrm>
            <a:off x="3213735" y="2134235"/>
            <a:ext cx="212090" cy="7372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右箭头 2"/>
          <p:cNvSpPr/>
          <p:nvPr/>
        </p:nvSpPr>
        <p:spPr>
          <a:xfrm flipH="1">
            <a:off x="7469505" y="1427480"/>
            <a:ext cx="726440" cy="433006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L 形 3"/>
          <p:cNvSpPr/>
          <p:nvPr/>
        </p:nvSpPr>
        <p:spPr>
          <a:xfrm flipH="1">
            <a:off x="4194175" y="5478145"/>
            <a:ext cx="4001770" cy="3581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57870" y="3589655"/>
            <a:ext cx="1088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update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062730" y="1138555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init</a:t>
            </a:r>
            <a:endParaRPr lang="en-US" altLang="zh-CN"/>
          </a:p>
        </p:txBody>
      </p:sp>
      <p:sp>
        <p:nvSpPr>
          <p:cNvPr id="15" name="右箭头 14"/>
          <p:cNvSpPr/>
          <p:nvPr/>
        </p:nvSpPr>
        <p:spPr>
          <a:xfrm>
            <a:off x="4135120" y="3589655"/>
            <a:ext cx="45529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23" name="文本框 22"/>
          <p:cNvSpPr txBox="1"/>
          <p:nvPr/>
        </p:nvSpPr>
        <p:spPr>
          <a:xfrm>
            <a:off x="4062730" y="3304540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init</a:t>
            </a:r>
            <a:endParaRPr lang="en-US" altLang="zh-CN"/>
          </a:p>
        </p:txBody>
      </p:sp>
      <p:sp>
        <p:nvSpPr>
          <p:cNvPr id="24" name="L 形 23"/>
          <p:cNvSpPr/>
          <p:nvPr/>
        </p:nvSpPr>
        <p:spPr>
          <a:xfrm>
            <a:off x="2106930" y="6009005"/>
            <a:ext cx="1113155" cy="24130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右箭头 27"/>
          <p:cNvSpPr/>
          <p:nvPr/>
        </p:nvSpPr>
        <p:spPr>
          <a:xfrm>
            <a:off x="2098675" y="5593080"/>
            <a:ext cx="596900" cy="517525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L 形 28"/>
          <p:cNvSpPr/>
          <p:nvPr/>
        </p:nvSpPr>
        <p:spPr>
          <a:xfrm flipH="1">
            <a:off x="3006725" y="6009005"/>
            <a:ext cx="502285" cy="24130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823460" y="2815590"/>
            <a:ext cx="2455545" cy="26638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822825" y="764540"/>
            <a:ext cx="2455545" cy="177292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/>
        </p:nvSpPr>
        <p:spPr>
          <a:xfrm>
            <a:off x="3241040" y="640080"/>
            <a:ext cx="212090" cy="7372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733800" y="127000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1951355" y="6199505"/>
            <a:ext cx="205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r>
              <a:rPr lang="zh-CN" altLang="en-US"/>
              <a:t>oad next record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496060" y="4586605"/>
            <a:ext cx="1847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>
                <a:sym typeface="+mn-ea"/>
              </a:rPr>
              <a:t>Incremental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       </a:t>
            </a:r>
            <a:r>
              <a:rPr lang="zh-CN" altLang="en-US"/>
              <a:t>record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652905" y="2306320"/>
            <a:ext cx="1679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 altLang="zh-CN">
                <a:sym typeface="+mn-ea"/>
              </a:rPr>
              <a:t>avatars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parameter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52905" y="824230"/>
            <a:ext cx="167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>
                <a:sym typeface="+mn-ea"/>
              </a:rPr>
              <a:t>base mesh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63790" y="410210"/>
            <a:ext cx="4438015" cy="621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7308850" y="1537335"/>
            <a:ext cx="23749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0" name="右箭头 159"/>
          <p:cNvSpPr/>
          <p:nvPr/>
        </p:nvSpPr>
        <p:spPr>
          <a:xfrm>
            <a:off x="7308850" y="4749165"/>
            <a:ext cx="23749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406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063490" y="1557020"/>
            <a:ext cx="241300" cy="18288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470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4730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6062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8527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4038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8534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8534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8534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146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8599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7124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8611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31" name="五边形 30"/>
          <p:cNvSpPr/>
          <p:nvPr/>
        </p:nvSpPr>
        <p:spPr>
          <a:xfrm>
            <a:off x="55518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5" name="流程图: 磁盘 34"/>
          <p:cNvSpPr/>
          <p:nvPr/>
        </p:nvSpPr>
        <p:spPr>
          <a:xfrm>
            <a:off x="55333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5886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63490" y="4768850"/>
            <a:ext cx="241300" cy="18288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24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951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9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4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457835" y="3104515"/>
            <a:ext cx="460565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390" y="4549140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260" y="396748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1580" y="5175885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235" y="5842000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3800" y="3331210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3564255" y="3286760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9400" y="3353435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0" y="396684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8920" y="4549140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4000" y="5175885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1145" y="5895975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685" y="3333750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69765" y="3967480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0085" y="4545330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60240" y="5120005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67225" y="5833110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3564255" y="5795010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1588770" y="297815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698500" y="5927090"/>
            <a:ext cx="223520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98500" y="4264025"/>
            <a:ext cx="2235835" cy="1490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697865" y="3764280"/>
            <a:ext cx="223647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1643380" y="4142105"/>
            <a:ext cx="269240" cy="1085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1624965" y="5795010"/>
            <a:ext cx="269240" cy="1073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84835" y="3526155"/>
            <a:ext cx="2449195" cy="30480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919480" y="3368675"/>
            <a:ext cx="1631315" cy="302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/>
          <p:nvPr/>
        </p:nvCxnSpPr>
        <p:spPr>
          <a:xfrm flipV="1">
            <a:off x="2927350" y="4669790"/>
            <a:ext cx="488950" cy="15411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2934335" y="3525520"/>
            <a:ext cx="629920" cy="148399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2934335" y="5009515"/>
            <a:ext cx="629920" cy="107505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3309620" y="4280535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3409315" y="4752975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3429000" y="5392420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3698240" y="6258560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3649345" y="3671570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sp>
        <p:nvSpPr>
          <p:cNvPr id="136" name="矩形 135"/>
          <p:cNvSpPr/>
          <p:nvPr/>
        </p:nvSpPr>
        <p:spPr>
          <a:xfrm>
            <a:off x="10464800" y="3560445"/>
            <a:ext cx="1096010" cy="54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geometry</a:t>
            </a:r>
            <a:endParaRPr lang="en-US"/>
          </a:p>
        </p:txBody>
      </p:sp>
      <p:sp>
        <p:nvSpPr>
          <p:cNvPr id="137" name="矩形 136"/>
          <p:cNvSpPr/>
          <p:nvPr/>
        </p:nvSpPr>
        <p:spPr>
          <a:xfrm>
            <a:off x="7703185" y="3564890"/>
            <a:ext cx="1016635" cy="55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init geometry</a:t>
            </a:r>
            <a:endParaRPr lang="en-US" altLang="zh-CN" sz="1600">
              <a:sym typeface="+mn-ea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8963660" y="3677920"/>
            <a:ext cx="1200785" cy="27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init crowd</a:t>
            </a:r>
            <a:endParaRPr lang="en-US"/>
          </a:p>
        </p:txBody>
      </p:sp>
      <p:sp>
        <p:nvSpPr>
          <p:cNvPr id="142" name="右箭头 141"/>
          <p:cNvSpPr/>
          <p:nvPr/>
        </p:nvSpPr>
        <p:spPr>
          <a:xfrm>
            <a:off x="8788400" y="373253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右箭头 142"/>
          <p:cNvSpPr/>
          <p:nvPr/>
        </p:nvSpPr>
        <p:spPr>
          <a:xfrm>
            <a:off x="10231755" y="373253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燕尾形 143"/>
          <p:cNvSpPr/>
          <p:nvPr/>
        </p:nvSpPr>
        <p:spPr>
          <a:xfrm>
            <a:off x="8570595" y="3289300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PM &amp; </a:t>
            </a:r>
            <a:r>
              <a:rPr lang="en-US" altLang="zh-CN">
                <a:sym typeface="+mn-ea"/>
              </a:rPr>
              <a:t>Crowd</a:t>
            </a:r>
            <a:endParaRPr lang="en-US" altLang="zh-CN">
              <a:sym typeface="+mn-ea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849235" y="4500245"/>
            <a:ext cx="1251585" cy="51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849235" y="5153025"/>
            <a:ext cx="1250950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</a:t>
            </a: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7849235" y="5523230"/>
            <a:ext cx="1251585" cy="55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9472930" y="4474845"/>
            <a:ext cx="1224915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avater position</a:t>
            </a:r>
            <a:endParaRPr lang="en-US">
              <a:sym typeface="+mn-ea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9474200" y="5029835"/>
            <a:ext cx="1224280" cy="511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9473565" y="5621655"/>
            <a:ext cx="1224280" cy="54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0758805" y="4568190"/>
            <a:ext cx="918210" cy="57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0768330" y="5330825"/>
            <a:ext cx="908685" cy="521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9341485" y="4398645"/>
            <a:ext cx="2502535" cy="19215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7749540" y="4398645"/>
            <a:ext cx="1437005" cy="19215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5" name="肘形连接符 154"/>
          <p:cNvCxnSpPr>
            <a:stCxn id="137" idx="2"/>
            <a:endCxn id="154" idx="0"/>
          </p:cNvCxnSpPr>
          <p:nvPr/>
        </p:nvCxnSpPr>
        <p:spPr>
          <a:xfrm rot="5400000" flipV="1">
            <a:off x="8200073" y="4130358"/>
            <a:ext cx="280035" cy="2565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肘形连接符 155"/>
          <p:cNvCxnSpPr>
            <a:stCxn id="136" idx="2"/>
            <a:endCxn id="154" idx="0"/>
          </p:cNvCxnSpPr>
          <p:nvPr/>
        </p:nvCxnSpPr>
        <p:spPr>
          <a:xfrm rot="5400000">
            <a:off x="9593898" y="2979738"/>
            <a:ext cx="293370" cy="2544445"/>
          </a:xfrm>
          <a:prstGeom prst="bentConnector3">
            <a:avLst>
              <a:gd name="adj1" fmla="val 4989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肘形连接符 156"/>
          <p:cNvCxnSpPr>
            <a:stCxn id="138" idx="2"/>
            <a:endCxn id="153" idx="0"/>
          </p:cNvCxnSpPr>
          <p:nvPr/>
        </p:nvCxnSpPr>
        <p:spPr>
          <a:xfrm rot="5400000" flipV="1">
            <a:off x="9853930" y="3659505"/>
            <a:ext cx="449580" cy="1028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/>
        </p:nvSpPr>
        <p:spPr>
          <a:xfrm>
            <a:off x="7905750" y="6228080"/>
            <a:ext cx="1139190" cy="2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geometry</a:t>
            </a:r>
            <a:endParaRPr lang="en-US" altLang="zh-CN"/>
          </a:p>
        </p:txBody>
      </p:sp>
      <p:sp>
        <p:nvSpPr>
          <p:cNvPr id="159" name="圆角矩形 158"/>
          <p:cNvSpPr/>
          <p:nvPr/>
        </p:nvSpPr>
        <p:spPr>
          <a:xfrm>
            <a:off x="9758680" y="6217920"/>
            <a:ext cx="1918335" cy="25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avatars parameter</a:t>
            </a:r>
            <a:endParaRPr lang="en-US" altLang="zh-CN"/>
          </a:p>
        </p:txBody>
      </p:sp>
      <p:pic>
        <p:nvPicPr>
          <p:cNvPr id="25" name="图片 24" descr="无标题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1230" y="4539615"/>
            <a:ext cx="1706880" cy="113665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122045" y="4199890"/>
            <a:ext cx="1409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frame</a:t>
            </a:r>
            <a:r>
              <a:rPr lang="en-US" altLang="zh-CN">
                <a:solidFill>
                  <a:schemeClr val="lt1"/>
                </a:solidFill>
                <a:sym typeface="+mn-ea"/>
              </a:rPr>
              <a:t> editor</a:t>
            </a:r>
            <a:endParaRPr lang="en-US" alt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63790" y="410210"/>
            <a:ext cx="4438015" cy="621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7308850" y="1537335"/>
            <a:ext cx="23749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0" name="右箭头 159"/>
          <p:cNvSpPr/>
          <p:nvPr/>
        </p:nvSpPr>
        <p:spPr>
          <a:xfrm>
            <a:off x="7308850" y="4749165"/>
            <a:ext cx="23749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406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063490" y="1557020"/>
            <a:ext cx="241300" cy="18288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470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4730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6062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852795" y="1428115"/>
            <a:ext cx="947420" cy="33464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ym typeface="+mn-ea"/>
              </a:rPr>
              <a:t>BaseMesh</a:t>
            </a:r>
            <a:endParaRPr lang="en-US" altLang="zh-CN" sz="1200" b="1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4038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8534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8534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8534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146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8599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7124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8611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31" name="五边形 30"/>
          <p:cNvSpPr/>
          <p:nvPr/>
        </p:nvSpPr>
        <p:spPr>
          <a:xfrm>
            <a:off x="55518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5" name="流程图: 磁盘 34"/>
          <p:cNvSpPr/>
          <p:nvPr/>
        </p:nvSpPr>
        <p:spPr>
          <a:xfrm>
            <a:off x="55333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5886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63490" y="4768850"/>
            <a:ext cx="241300" cy="18288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24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951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9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4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457835" y="3104515"/>
            <a:ext cx="460565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390" y="4549140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260" y="396748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1580" y="5175885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235" y="5842000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3800" y="3331210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3564255" y="3286760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9400" y="3353435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0" y="396684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8920" y="4549140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4000" y="5175885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1145" y="5895975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685" y="3333750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69765" y="3967480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0085" y="4545330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60240" y="5120005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67225" y="5833110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3564255" y="5795010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1588770" y="297815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698500" y="5927090"/>
            <a:ext cx="223520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98500" y="4264025"/>
            <a:ext cx="2235835" cy="1490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697865" y="3764280"/>
            <a:ext cx="223647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1643380" y="4142105"/>
            <a:ext cx="269240" cy="1085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1624965" y="5795010"/>
            <a:ext cx="269240" cy="1073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84835" y="3526155"/>
            <a:ext cx="2449195" cy="30480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919480" y="3368675"/>
            <a:ext cx="1631315" cy="302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/>
          <p:nvPr/>
        </p:nvCxnSpPr>
        <p:spPr>
          <a:xfrm flipV="1">
            <a:off x="2927350" y="4669790"/>
            <a:ext cx="488950" cy="15411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2934335" y="3525520"/>
            <a:ext cx="629920" cy="1483995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2934335" y="5009515"/>
            <a:ext cx="629920" cy="1075055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3309620" y="4280535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3409315" y="4752975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3429000" y="5392420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3698240" y="6258560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3649345" y="3671570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sp>
        <p:nvSpPr>
          <p:cNvPr id="136" name="矩形 135"/>
          <p:cNvSpPr/>
          <p:nvPr/>
        </p:nvSpPr>
        <p:spPr>
          <a:xfrm>
            <a:off x="10464800" y="3560445"/>
            <a:ext cx="1096010" cy="54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geometry</a:t>
            </a:r>
            <a:endParaRPr lang="en-US"/>
          </a:p>
        </p:txBody>
      </p:sp>
      <p:sp>
        <p:nvSpPr>
          <p:cNvPr id="137" name="矩形 136"/>
          <p:cNvSpPr/>
          <p:nvPr/>
        </p:nvSpPr>
        <p:spPr>
          <a:xfrm>
            <a:off x="7703185" y="3564890"/>
            <a:ext cx="1016635" cy="55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init geometry</a:t>
            </a:r>
            <a:endParaRPr lang="en-US" altLang="zh-CN" sz="1600">
              <a:sym typeface="+mn-ea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8963660" y="3677920"/>
            <a:ext cx="1200785" cy="27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init crowd</a:t>
            </a:r>
            <a:endParaRPr lang="en-US"/>
          </a:p>
        </p:txBody>
      </p:sp>
      <p:sp>
        <p:nvSpPr>
          <p:cNvPr id="142" name="右箭头 141"/>
          <p:cNvSpPr/>
          <p:nvPr/>
        </p:nvSpPr>
        <p:spPr>
          <a:xfrm>
            <a:off x="8788400" y="373253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右箭头 142"/>
          <p:cNvSpPr/>
          <p:nvPr/>
        </p:nvSpPr>
        <p:spPr>
          <a:xfrm>
            <a:off x="10231755" y="373253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燕尾形 143"/>
          <p:cNvSpPr/>
          <p:nvPr/>
        </p:nvSpPr>
        <p:spPr>
          <a:xfrm>
            <a:off x="7654290" y="3289300"/>
            <a:ext cx="4140835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create crowd through Progressive mesh</a:t>
            </a:r>
            <a:endParaRPr lang="en-US">
              <a:sym typeface="+mn-ea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849235" y="4500245"/>
            <a:ext cx="1251585" cy="51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849235" y="5153025"/>
            <a:ext cx="1250950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</a:t>
            </a: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7849235" y="5523230"/>
            <a:ext cx="1251585" cy="55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9472930" y="4474845"/>
            <a:ext cx="1224915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avater position</a:t>
            </a:r>
            <a:endParaRPr lang="en-US">
              <a:sym typeface="+mn-ea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9474200" y="5029835"/>
            <a:ext cx="1224280" cy="511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9473565" y="5621655"/>
            <a:ext cx="1224280" cy="54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0758805" y="4568190"/>
            <a:ext cx="918210" cy="57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0768330" y="5330825"/>
            <a:ext cx="908685" cy="521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9341485" y="4398645"/>
            <a:ext cx="2502535" cy="1921510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7749540" y="4398645"/>
            <a:ext cx="1437005" cy="192151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5" name="肘形连接符 154"/>
          <p:cNvCxnSpPr>
            <a:stCxn id="137" idx="2"/>
            <a:endCxn id="154" idx="0"/>
          </p:cNvCxnSpPr>
          <p:nvPr/>
        </p:nvCxnSpPr>
        <p:spPr>
          <a:xfrm rot="5400000" flipV="1">
            <a:off x="8200073" y="4130358"/>
            <a:ext cx="280035" cy="25654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肘形连接符 155"/>
          <p:cNvCxnSpPr/>
          <p:nvPr/>
        </p:nvCxnSpPr>
        <p:spPr>
          <a:xfrm rot="5400000">
            <a:off x="9593898" y="2984818"/>
            <a:ext cx="293370" cy="2544445"/>
          </a:xfrm>
          <a:prstGeom prst="bentConnector3">
            <a:avLst>
              <a:gd name="adj1" fmla="val 49892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肘形连接符 156"/>
          <p:cNvCxnSpPr>
            <a:stCxn id="138" idx="2"/>
            <a:endCxn id="153" idx="0"/>
          </p:cNvCxnSpPr>
          <p:nvPr/>
        </p:nvCxnSpPr>
        <p:spPr>
          <a:xfrm rot="5400000" flipV="1">
            <a:off x="9853930" y="3659505"/>
            <a:ext cx="449580" cy="102870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/>
        </p:nvSpPr>
        <p:spPr>
          <a:xfrm>
            <a:off x="7905750" y="6228080"/>
            <a:ext cx="1139190" cy="2787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geometry</a:t>
            </a:r>
            <a:endParaRPr lang="en-US" altLang="zh-CN"/>
          </a:p>
        </p:txBody>
      </p:sp>
      <p:sp>
        <p:nvSpPr>
          <p:cNvPr id="159" name="圆角矩形 158"/>
          <p:cNvSpPr/>
          <p:nvPr/>
        </p:nvSpPr>
        <p:spPr>
          <a:xfrm>
            <a:off x="9758680" y="6217920"/>
            <a:ext cx="1918335" cy="25273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avatars parameter</a:t>
            </a:r>
            <a:endParaRPr lang="en-US" altLang="zh-CN"/>
          </a:p>
        </p:txBody>
      </p:sp>
      <p:pic>
        <p:nvPicPr>
          <p:cNvPr id="25" name="图片 24" descr="无标题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1230" y="4539615"/>
            <a:ext cx="1706880" cy="113665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122045" y="4199890"/>
            <a:ext cx="1409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frame</a:t>
            </a:r>
            <a:r>
              <a:rPr lang="en-US" altLang="zh-CN">
                <a:solidFill>
                  <a:schemeClr val="lt1"/>
                </a:solidFill>
                <a:sym typeface="+mn-ea"/>
              </a:rPr>
              <a:t> editor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42" name="右弧形箭头 41"/>
          <p:cNvSpPr/>
          <p:nvPr/>
        </p:nvSpPr>
        <p:spPr>
          <a:xfrm>
            <a:off x="11597640" y="3743960"/>
            <a:ext cx="264160" cy="1727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2177415"/>
            <a:ext cx="882650" cy="12306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2177415"/>
            <a:ext cx="640715" cy="134175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946525" y="2526030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1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389630" y="2238375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492490" y="2526030"/>
            <a:ext cx="991870" cy="173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添加纹理贴图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36035" y="3543300"/>
            <a:ext cx="1819910" cy="33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参数化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238740" y="2606675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575" y="2200275"/>
            <a:ext cx="596900" cy="109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600" y="2228215"/>
            <a:ext cx="676910" cy="894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16745" y="2310765"/>
            <a:ext cx="335280" cy="5708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17605" y="2280285"/>
            <a:ext cx="361950" cy="56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3051175"/>
            <a:ext cx="578485" cy="555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0930" y="3010535"/>
            <a:ext cx="822325" cy="6546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475" y="3698240"/>
            <a:ext cx="642620" cy="797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930" y="3825875"/>
            <a:ext cx="646430" cy="807720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2987675" y="3197225"/>
            <a:ext cx="1307465" cy="551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6" name="右箭头 5"/>
          <p:cNvSpPr/>
          <p:nvPr/>
        </p:nvSpPr>
        <p:spPr>
          <a:xfrm>
            <a:off x="9713595" y="1901190"/>
            <a:ext cx="880110" cy="1691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贴图多样性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946525" y="3480435"/>
            <a:ext cx="2534920" cy="33845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动画类型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014585" y="3543300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8075" y="201803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15" y="2018030"/>
            <a:ext cx="844550" cy="1553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3691255"/>
            <a:ext cx="744855" cy="1385570"/>
          </a:xfrm>
          <a:prstGeom prst="rect">
            <a:avLst/>
          </a:prstGeom>
        </p:spPr>
      </p:pic>
      <p:sp>
        <p:nvSpPr>
          <p:cNvPr id="39" name="右箭头 38"/>
          <p:cNvSpPr/>
          <p:nvPr/>
        </p:nvSpPr>
        <p:spPr>
          <a:xfrm>
            <a:off x="5853430" y="4051935"/>
            <a:ext cx="1097915" cy="1236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形体多样性</a:t>
            </a:r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97764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790" y="2257425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45" y="3941445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645" y="2257425"/>
            <a:ext cx="899795" cy="101219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620" y="2238375"/>
            <a:ext cx="847090" cy="958850"/>
          </a:xfrm>
          <a:prstGeom prst="rect">
            <a:avLst/>
          </a:prstGeom>
        </p:spPr>
      </p:pic>
      <p:sp>
        <p:nvSpPr>
          <p:cNvPr id="59" name="右箭头 58"/>
          <p:cNvSpPr/>
          <p:nvPr/>
        </p:nvSpPr>
        <p:spPr>
          <a:xfrm>
            <a:off x="2495550" y="4319270"/>
            <a:ext cx="1235075" cy="829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动画速度</a:t>
            </a:r>
            <a:endParaRPr lang="zh-CN" altLang="en-US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3556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577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35560"/>
            <a:ext cx="203898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504805" y="5778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71100" y="598551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118725" y="598487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0858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0953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81360" y="57086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4191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4286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236835" y="6339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07805" y="1467485"/>
            <a:ext cx="3027045" cy="416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833100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调整色调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1005" y="168529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915" y="1553845"/>
            <a:ext cx="897255" cy="1651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415" y="3945890"/>
            <a:ext cx="833755" cy="155130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85" y="394589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0" y="2245360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175" y="3848100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190" y="2211705"/>
            <a:ext cx="899795" cy="101219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8839835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28168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118090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9" name="右箭头 38"/>
          <p:cNvSpPr/>
          <p:nvPr/>
        </p:nvSpPr>
        <p:spPr>
          <a:xfrm>
            <a:off x="3562985" y="218249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5383530" y="234886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5180965" y="406146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995" y="4019550"/>
            <a:ext cx="811530" cy="1037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270" y="2237105"/>
            <a:ext cx="1003935" cy="9950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97215" y="83185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96580" y="10541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432415" y="83185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752455" y="105410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04425" y="592836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052050" y="592772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9326245" y="11334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14300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14685" y="56705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546715" y="466725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509635" y="4762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170160" y="628205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98280" y="1544320"/>
            <a:ext cx="3027045" cy="4090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766425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849360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41503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</a:t>
            </a:r>
            <a:r>
              <a:rPr lang="zh-CN" altLang="en-US" sz="1600"/>
              <a:t>动画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051415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45075" y="215963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3301365" y="230060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资源重用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3562985" y="4086225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6685" y="3945573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048" y="3945890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flipH="1">
            <a:off x="5267325" y="414020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6010" y="404844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883" y="218090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9878" y="220916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7625" y="2226310"/>
            <a:ext cx="645160" cy="825500"/>
          </a:xfrm>
          <a:prstGeom prst="rect">
            <a:avLst/>
          </a:prstGeom>
        </p:spPr>
      </p:pic>
      <p:sp>
        <p:nvSpPr>
          <p:cNvPr id="62" name="右箭头 61"/>
          <p:cNvSpPr/>
          <p:nvPr/>
        </p:nvSpPr>
        <p:spPr>
          <a:xfrm flipH="1">
            <a:off x="10097135" y="425958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色调调整</a:t>
            </a:r>
            <a:endParaRPr lang="zh-CN" altLang="en-US" sz="1600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4800" y="1684973"/>
            <a:ext cx="848360" cy="150558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968" y="4009073"/>
            <a:ext cx="833755" cy="155130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9005" y="4009390"/>
            <a:ext cx="862330" cy="15875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4423" y="2555240"/>
            <a:ext cx="610235" cy="72898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53813" y="1602105"/>
            <a:ext cx="219075" cy="3365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42675" y="2002155"/>
            <a:ext cx="631190" cy="520700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>
            <a:off x="11073130" y="19824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114405" y="25285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 extraction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Fine-grained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Incremental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493770"/>
            <a:ext cx="2670810" cy="6229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822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7315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7315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Diversing crowd behavior using vertex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135630" y="568325"/>
            <a:ext cx="1261745" cy="55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Source 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061970" y="2809875"/>
            <a:ext cx="1336040" cy="55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145155" y="4982210"/>
            <a:ext cx="1251585" cy="55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Render  static scenes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145155" y="1412240"/>
            <a:ext cx="1243330" cy="6934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Source d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061335" y="3493770"/>
            <a:ext cx="1336675" cy="62293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d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145155" y="5731510"/>
            <a:ext cx="1250950" cy="7258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Render 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822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829810"/>
            <a:ext cx="11229340" cy="176149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91765"/>
            <a:ext cx="11229340" cy="1673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skeleton animation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493770"/>
            <a:ext cx="2429510" cy="6426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data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822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822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7124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using fragment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493770"/>
            <a:ext cx="2429510" cy="6426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639570" y="2269490"/>
            <a:ext cx="487045" cy="348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1579880" y="4438650"/>
            <a:ext cx="487045" cy="348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125730"/>
            <a:ext cx="6812915" cy="192405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8460" y="55181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Attribute变量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3900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0440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73137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92505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885190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1042225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995934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745045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84805" y="55181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4904740" y="435610"/>
            <a:ext cx="1818005" cy="16148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86258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494284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023360"/>
            <a:ext cx="1364615" cy="162814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0173970" y="397446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34276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4464685" y="210947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236220" y="4062730"/>
            <a:ext cx="1476375" cy="14814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88595" y="406209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305435" y="4815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 flipH="1">
            <a:off x="1974215" y="456501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7876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7813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924050"/>
            <a:ext cx="278130" cy="3035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7310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737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6738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6738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129405"/>
            <a:ext cx="136461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47484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29920" y="5765165"/>
            <a:ext cx="147637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626110" y="57905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9913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3368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5557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51440" y="4023360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188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14055" y="518160"/>
            <a:ext cx="98044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7813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8801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210800" y="116903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5844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5781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5278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5341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4706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31076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45173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38950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38950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37712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735695" y="4352290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782820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966335" y="622935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</a:t>
            </a:r>
            <a:r>
              <a:rPr lang="zh-CN" altLang="en-US"/>
              <a:t>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7443470" y="62293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174750" y="58921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23761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265045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131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961130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867400" y="403352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1336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115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15149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5781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6769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095865" y="109474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animation data</a:t>
            </a:r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519795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91172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70852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7260590" y="6229350"/>
            <a:ext cx="185039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mapping</a:t>
            </a:r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485900" y="5885180"/>
            <a:ext cx="93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output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687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757535" y="382270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output</a:t>
            </a:r>
            <a:endParaRPr lang="en-US" altLang="zh-CN"/>
          </a:p>
        </p:txBody>
      </p:sp>
      <p:sp>
        <p:nvSpPr>
          <p:cNvPr id="53" name="圆角矩形 52"/>
          <p:cNvSpPr/>
          <p:nvPr/>
        </p:nvSpPr>
        <p:spPr>
          <a:xfrm>
            <a:off x="10108565" y="1094740"/>
            <a:ext cx="1946910" cy="3181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vertex coordinate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2555" y="3992245"/>
            <a:ext cx="1897380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119870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5" name="矩形 44"/>
          <p:cNvSpPr/>
          <p:nvPr/>
        </p:nvSpPr>
        <p:spPr>
          <a:xfrm>
            <a:off x="3234055" y="5884545"/>
            <a:ext cx="717359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335597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5554980" y="6229350"/>
            <a:ext cx="465582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110855" y="4352290"/>
            <a:ext cx="666115" cy="36068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513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973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108565" y="579120"/>
            <a:ext cx="1946910" cy="10979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284085" y="597408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386080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5373370" y="58204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1032490" y="3842385"/>
            <a:ext cx="861060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2565" y="6332220"/>
            <a:ext cx="2201545" cy="274955"/>
          </a:xfrm>
          <a:prstGeom prst="rect">
            <a:avLst/>
          </a:prstGeom>
        </p:spPr>
      </p:pic>
      <p:pic>
        <p:nvPicPr>
          <p:cNvPr id="29" name="图片 28" descr="无标题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3740" y="1198880"/>
            <a:ext cx="268605" cy="402590"/>
          </a:xfrm>
          <a:prstGeom prst="rect">
            <a:avLst/>
          </a:prstGeom>
        </p:spPr>
      </p:pic>
      <p:pic>
        <p:nvPicPr>
          <p:cNvPr id="30" name="图片 29" descr="无标题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7605" y="1196975"/>
            <a:ext cx="195580" cy="4051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04200" y="842645"/>
            <a:ext cx="168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animation data</a:t>
            </a:r>
            <a:endParaRPr lang="zh-CN" altLang="en-US">
              <a:solidFill>
                <a:schemeClr val="lt1"/>
              </a:solidFill>
            </a:endParaRPr>
          </a:p>
          <a:p>
            <a:endParaRPr lang="zh-CN" altLang="en-US"/>
          </a:p>
        </p:txBody>
      </p:sp>
      <p:pic>
        <p:nvPicPr>
          <p:cNvPr id="32" name="图片 31" descr="无标题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3045" y="1168400"/>
            <a:ext cx="226060" cy="442595"/>
          </a:xfrm>
          <a:prstGeom prst="rect">
            <a:avLst/>
          </a:prstGeom>
        </p:spPr>
      </p:pic>
      <p:pic>
        <p:nvPicPr>
          <p:cNvPr id="33" name="图片 32" descr="无标题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4680" y="1187450"/>
            <a:ext cx="193675" cy="4241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869305" y="627062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texture mapping</a:t>
            </a:r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1670" y="1007745"/>
            <a:ext cx="395605" cy="58483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194290" y="641985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v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erte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x 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coordinate</a:t>
            </a: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827385" y="4725035"/>
            <a:ext cx="132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VS </a:t>
            </a:r>
            <a:endParaRPr lang="en-US" altLang="zh-CN"/>
          </a:p>
          <a:p>
            <a:r>
              <a:rPr lang="zh-CN" altLang="en-US"/>
              <a:t>output data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916545" y="4714875"/>
            <a:ext cx="121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FS </a:t>
            </a:r>
            <a:endParaRPr lang="en-US" altLang="zh-CN"/>
          </a:p>
          <a:p>
            <a:r>
              <a:rPr lang="en-US" altLang="zh-CN"/>
              <a:t>in</a:t>
            </a:r>
            <a:r>
              <a:rPr lang="zh-CN" altLang="en-US"/>
              <a:t>put data</a:t>
            </a:r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673417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9" name="下箭头 48"/>
          <p:cNvSpPr/>
          <p:nvPr/>
        </p:nvSpPr>
        <p:spPr>
          <a:xfrm>
            <a:off x="508635" y="5565140"/>
            <a:ext cx="25666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output data</a:t>
            </a:r>
            <a:endParaRPr lang="en-US" altLang="zh-CN" sz="1600"/>
          </a:p>
        </p:txBody>
      </p:sp>
      <p:sp>
        <p:nvSpPr>
          <p:cNvPr id="51" name="上箭头 50"/>
          <p:cNvSpPr/>
          <p:nvPr/>
        </p:nvSpPr>
        <p:spPr>
          <a:xfrm>
            <a:off x="4893945" y="5523865"/>
            <a:ext cx="2538095" cy="217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input data</a:t>
            </a:r>
            <a:endParaRPr lang="en-US" altLang="zh-CN" sz="1600">
              <a:sym typeface="+mn-ea"/>
            </a:endParaRPr>
          </a:p>
        </p:txBody>
      </p:sp>
      <p:sp>
        <p:nvSpPr>
          <p:cNvPr id="52" name="上箭头 51"/>
          <p:cNvSpPr/>
          <p:nvPr/>
        </p:nvSpPr>
        <p:spPr>
          <a:xfrm>
            <a:off x="9755505" y="1903730"/>
            <a:ext cx="2322195" cy="2025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output data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coordinate 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 , rotation , scale</a:t>
            </a:r>
            <a:endParaRPr lang="zh-CN" altLang="en-US"/>
          </a:p>
          <a:p>
            <a:pPr algn="ctr"/>
            <a:r>
              <a:rPr lang="en-US" altLang="zh-CN"/>
              <a:t>type(animation) , play speed</a:t>
            </a:r>
            <a:endParaRPr lang="zh-CN" altLang="en-US"/>
          </a:p>
          <a:p>
            <a:pPr algn="ctr"/>
            <a:r>
              <a:rPr lang="en-US" altLang="zh-CN"/>
              <a:t>texture type , 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3891280" y="2331085"/>
            <a:ext cx="85979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1887220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9518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788910" y="2235835"/>
            <a:ext cx="988060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658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05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719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0160" y="2490470"/>
            <a:ext cx="543560" cy="695960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760720" y="2397125"/>
            <a:ext cx="113474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2555" y="3992245"/>
            <a:ext cx="1897380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119870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018030" y="1932940"/>
            <a:ext cx="1946275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VS input </a:t>
            </a:r>
            <a:endParaRPr lang="en-US" altLang="zh-CN" sz="1600"/>
          </a:p>
        </p:txBody>
      </p:sp>
      <p:sp>
        <p:nvSpPr>
          <p:cNvPr id="45" name="矩形 44"/>
          <p:cNvSpPr/>
          <p:nvPr/>
        </p:nvSpPr>
        <p:spPr>
          <a:xfrm>
            <a:off x="3234055" y="5884545"/>
            <a:ext cx="717359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335597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5554980" y="6229350"/>
            <a:ext cx="465582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110855" y="4352290"/>
            <a:ext cx="666115" cy="36068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98755" y="2451735"/>
            <a:ext cx="1022350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VS</a:t>
            </a:r>
            <a:endParaRPr lang="en-US" altLang="zh-CN" sz="1600"/>
          </a:p>
          <a:p>
            <a:pPr algn="ctr"/>
            <a:r>
              <a:rPr lang="en-US" altLang="zh-CN" sz="1600"/>
              <a:t>(vexrtex shader)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198120" y="4015740"/>
            <a:ext cx="104330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FS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(fragment shader)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6465" y="82550"/>
            <a:ext cx="1583055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61290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513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973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108565" y="579120"/>
            <a:ext cx="1946910" cy="10979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284085" y="597408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386080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5373370" y="5820410"/>
            <a:ext cx="142240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1032490" y="3842385"/>
            <a:ext cx="861060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2565" y="6332220"/>
            <a:ext cx="2201545" cy="274955"/>
          </a:xfrm>
          <a:prstGeom prst="rect">
            <a:avLst/>
          </a:prstGeom>
        </p:spPr>
      </p:pic>
      <p:pic>
        <p:nvPicPr>
          <p:cNvPr id="29" name="图片 28" descr="无标题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3740" y="1198880"/>
            <a:ext cx="268605" cy="402590"/>
          </a:xfrm>
          <a:prstGeom prst="rect">
            <a:avLst/>
          </a:prstGeom>
        </p:spPr>
      </p:pic>
      <p:pic>
        <p:nvPicPr>
          <p:cNvPr id="30" name="图片 29" descr="无标题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7605" y="1196975"/>
            <a:ext cx="195580" cy="4051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04200" y="842645"/>
            <a:ext cx="168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animation data</a:t>
            </a:r>
            <a:endParaRPr lang="zh-CN" altLang="en-US">
              <a:solidFill>
                <a:schemeClr val="lt1"/>
              </a:solidFill>
            </a:endParaRPr>
          </a:p>
          <a:p>
            <a:endParaRPr lang="zh-CN" altLang="en-US"/>
          </a:p>
        </p:txBody>
      </p:sp>
      <p:pic>
        <p:nvPicPr>
          <p:cNvPr id="32" name="图片 31" descr="无标题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3045" y="1168400"/>
            <a:ext cx="226060" cy="442595"/>
          </a:xfrm>
          <a:prstGeom prst="rect">
            <a:avLst/>
          </a:prstGeom>
        </p:spPr>
      </p:pic>
      <p:pic>
        <p:nvPicPr>
          <p:cNvPr id="33" name="图片 32" descr="无标题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4680" y="1187450"/>
            <a:ext cx="193675" cy="4241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869305" y="627062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texture mapping</a:t>
            </a:r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1670" y="1007745"/>
            <a:ext cx="395605" cy="58483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194290" y="641985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v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erte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x 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coordinate</a:t>
            </a: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827385" y="4725035"/>
            <a:ext cx="132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VS </a:t>
            </a:r>
            <a:endParaRPr lang="en-US" altLang="zh-CN"/>
          </a:p>
          <a:p>
            <a:r>
              <a:rPr lang="zh-CN" altLang="en-US"/>
              <a:t>output data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916545" y="4714875"/>
            <a:ext cx="121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FS </a:t>
            </a:r>
            <a:endParaRPr lang="en-US" altLang="zh-CN"/>
          </a:p>
          <a:p>
            <a:r>
              <a:rPr lang="en-US" altLang="zh-CN"/>
              <a:t>in</a:t>
            </a:r>
            <a:r>
              <a:rPr lang="zh-CN" altLang="en-US"/>
              <a:t>put data</a:t>
            </a:r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6590665" y="1932940"/>
            <a:ext cx="1943735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VS input</a:t>
            </a:r>
            <a:endParaRPr lang="en-US" altLang="zh-CN" sz="1600"/>
          </a:p>
        </p:txBody>
      </p:sp>
      <p:sp>
        <p:nvSpPr>
          <p:cNvPr id="49" name="下箭头 48"/>
          <p:cNvSpPr/>
          <p:nvPr/>
        </p:nvSpPr>
        <p:spPr>
          <a:xfrm>
            <a:off x="1064895" y="5565140"/>
            <a:ext cx="201041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FS output</a:t>
            </a:r>
            <a:endParaRPr lang="en-US" altLang="zh-CN" sz="1600"/>
          </a:p>
        </p:txBody>
      </p:sp>
      <p:sp>
        <p:nvSpPr>
          <p:cNvPr id="51" name="上箭头 50"/>
          <p:cNvSpPr/>
          <p:nvPr/>
        </p:nvSpPr>
        <p:spPr>
          <a:xfrm>
            <a:off x="5133340" y="5523865"/>
            <a:ext cx="1835150" cy="217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FS input</a:t>
            </a:r>
            <a:endParaRPr lang="en-US" altLang="zh-CN" sz="1600">
              <a:sym typeface="+mn-ea"/>
            </a:endParaRPr>
          </a:p>
        </p:txBody>
      </p:sp>
      <p:sp>
        <p:nvSpPr>
          <p:cNvPr id="52" name="上箭头 51"/>
          <p:cNvSpPr/>
          <p:nvPr/>
        </p:nvSpPr>
        <p:spPr>
          <a:xfrm>
            <a:off x="9904095" y="1903730"/>
            <a:ext cx="2012950" cy="2025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VS output</a:t>
            </a:r>
            <a:endParaRPr lang="en-US" altLang="zh-CN" sz="16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30875" y="2635250"/>
            <a:ext cx="1064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chemeClr val="lt1"/>
                </a:solidFill>
                <a:sym typeface="+mn-ea"/>
              </a:rPr>
              <a:t>bind</a:t>
            </a:r>
            <a:endParaRPr lang="zh-CN" altLang="en-US" sz="1600">
              <a:solidFill>
                <a:schemeClr val="lt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chemeClr val="lt1"/>
                </a:solidFill>
                <a:sym typeface="+mn-ea"/>
              </a:rPr>
              <a:t>animation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751580" y="2546985"/>
            <a:ext cx="977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600">
                <a:solidFill>
                  <a:schemeClr val="lt1"/>
                </a:solidFill>
                <a:sym typeface="+mn-ea"/>
              </a:rPr>
              <a:t>Body diversity</a:t>
            </a:r>
            <a:endParaRPr lang="zh-CN" altLang="en-US" sz="1600">
              <a:solidFill>
                <a:schemeClr val="lt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287000" y="135255"/>
            <a:ext cx="1583055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Output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9980" y="5767070"/>
            <a:ext cx="1583055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Output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无标题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480" y="2470150"/>
            <a:ext cx="11653520" cy="3723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32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18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6480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32985" y="5494020"/>
            <a:ext cx="255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58690" y="4309745"/>
            <a:ext cx="298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纹理贴图，骨骼动画数据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37100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2760000">
            <a:off x="1603375" y="1705610"/>
            <a:ext cx="658495" cy="467233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0440" y="335470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230245" y="21247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158115" y="4979035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85" y="5040630"/>
            <a:ext cx="676910" cy="894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3931920"/>
            <a:ext cx="25908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8870" y="3688715"/>
            <a:ext cx="660400" cy="98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105" y="556895"/>
            <a:ext cx="5659755" cy="2797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464646">
                  <a:alpha val="100000"/>
                </a:srgbClr>
              </a:clrFrom>
              <a:clrTo>
                <a:srgbClr val="4646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950" y="3688715"/>
            <a:ext cx="57594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60" y="4424680"/>
            <a:ext cx="295148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4145" y="3620770"/>
            <a:ext cx="44767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7095" y="3688715"/>
            <a:ext cx="429260" cy="979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4987290"/>
            <a:ext cx="65849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120" y="5014595"/>
            <a:ext cx="623570" cy="9201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9980" y="5039995"/>
            <a:ext cx="669290" cy="85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4815840" y="1045845"/>
            <a:ext cx="16008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17868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10830" y="2150110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30770" y="3130550"/>
            <a:ext cx="139128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06205" y="3121025"/>
            <a:ext cx="12071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345" y="36366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580890" y="3615055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7025" y="363664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330" y="383349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706495"/>
            <a:ext cx="676910" cy="8940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165" y="337185"/>
            <a:ext cx="2912745" cy="1439545"/>
          </a:xfrm>
          <a:prstGeom prst="rect">
            <a:avLst/>
          </a:prstGeom>
        </p:spPr>
      </p:pic>
      <p:cxnSp>
        <p:nvCxnSpPr>
          <p:cNvPr id="3" name="直接箭头连接符 2"/>
          <p:cNvCxnSpPr>
            <a:stCxn id="23" idx="2"/>
            <a:endCxn id="26" idx="0"/>
          </p:cNvCxnSpPr>
          <p:nvPr/>
        </p:nvCxnSpPr>
        <p:spPr>
          <a:xfrm flipH="1">
            <a:off x="2357755" y="1602740"/>
            <a:ext cx="3258820" cy="5759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23" idx="2"/>
            <a:endCxn id="27" idx="0"/>
          </p:cNvCxnSpPr>
          <p:nvPr/>
        </p:nvCxnSpPr>
        <p:spPr>
          <a:xfrm>
            <a:off x="5616575" y="1602740"/>
            <a:ext cx="3683635" cy="5473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7" idx="2"/>
            <a:endCxn id="30" idx="0"/>
          </p:cNvCxnSpPr>
          <p:nvPr/>
        </p:nvCxnSpPr>
        <p:spPr>
          <a:xfrm flipH="1">
            <a:off x="8126730" y="2697480"/>
            <a:ext cx="1173480" cy="4235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7" idx="2"/>
            <a:endCxn id="31" idx="0"/>
          </p:cNvCxnSpPr>
          <p:nvPr/>
        </p:nvCxnSpPr>
        <p:spPr>
          <a:xfrm>
            <a:off x="9300210" y="2697480"/>
            <a:ext cx="309880" cy="4140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7335" y="30613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vextex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8041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27927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76730" y="3061335"/>
            <a:ext cx="138112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370649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370649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370649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370649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403161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403161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403161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403161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455" y="433133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215" y="433133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8720" y="433133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7480" y="433133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493649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84155" y="312102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852785" y="4881245"/>
            <a:ext cx="1172210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391650" y="4881245"/>
            <a:ext cx="1327785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4905" y="3609975"/>
            <a:ext cx="376555" cy="8534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4" name="直接箭头连接符 53"/>
          <p:cNvCxnSpPr>
            <a:stCxn id="26" idx="2"/>
            <a:endCxn id="17" idx="0"/>
          </p:cNvCxnSpPr>
          <p:nvPr/>
        </p:nvCxnSpPr>
        <p:spPr>
          <a:xfrm flipH="1">
            <a:off x="980440" y="2726055"/>
            <a:ext cx="1377315" cy="3257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endCxn id="20" idx="0"/>
          </p:cNvCxnSpPr>
          <p:nvPr/>
        </p:nvCxnSpPr>
        <p:spPr>
          <a:xfrm>
            <a:off x="2367280" y="2721610"/>
            <a:ext cx="100330" cy="33020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18" idx="0"/>
          </p:cNvCxnSpPr>
          <p:nvPr/>
        </p:nvCxnSpPr>
        <p:spPr>
          <a:xfrm>
            <a:off x="2386965" y="2752725"/>
            <a:ext cx="1656715" cy="29908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endCxn id="48" idx="0"/>
          </p:cNvCxnSpPr>
          <p:nvPr/>
        </p:nvCxnSpPr>
        <p:spPr>
          <a:xfrm>
            <a:off x="2353310" y="2710180"/>
            <a:ext cx="3346450" cy="34163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49" idx="0"/>
          </p:cNvCxnSpPr>
          <p:nvPr/>
        </p:nvCxnSpPr>
        <p:spPr>
          <a:xfrm>
            <a:off x="9371965" y="2710180"/>
            <a:ext cx="1775460" cy="401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9" idx="2"/>
            <a:endCxn id="52" idx="0"/>
          </p:cNvCxnSpPr>
          <p:nvPr/>
        </p:nvCxnSpPr>
        <p:spPr>
          <a:xfrm flipH="1">
            <a:off x="10055860" y="3648710"/>
            <a:ext cx="10915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9" idx="2"/>
            <a:endCxn id="50" idx="0"/>
          </p:cNvCxnSpPr>
          <p:nvPr/>
        </p:nvCxnSpPr>
        <p:spPr>
          <a:xfrm>
            <a:off x="11147425" y="3648710"/>
            <a:ext cx="2914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966970" y="504317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421120" y="503555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63" name="直接箭头连接符 62"/>
          <p:cNvCxnSpPr>
            <a:stCxn id="48" idx="2"/>
            <a:endCxn id="61" idx="0"/>
          </p:cNvCxnSpPr>
          <p:nvPr/>
        </p:nvCxnSpPr>
        <p:spPr>
          <a:xfrm flipH="1">
            <a:off x="5604510" y="3589020"/>
            <a:ext cx="95250" cy="14446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8" idx="2"/>
            <a:endCxn id="62" idx="0"/>
          </p:cNvCxnSpPr>
          <p:nvPr/>
        </p:nvCxnSpPr>
        <p:spPr>
          <a:xfrm>
            <a:off x="5699760" y="3589020"/>
            <a:ext cx="1385570" cy="143700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10830" y="4881245"/>
            <a:ext cx="1327785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8" name="直接箭头连接符 7"/>
          <p:cNvCxnSpPr>
            <a:endCxn id="7" idx="0"/>
          </p:cNvCxnSpPr>
          <p:nvPr/>
        </p:nvCxnSpPr>
        <p:spPr>
          <a:xfrm flipH="1">
            <a:off x="8575040" y="3669665"/>
            <a:ext cx="2504440" cy="12020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532505" y="5047615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28" name="直接箭头连接符 27"/>
          <p:cNvCxnSpPr>
            <a:stCxn id="48" idx="2"/>
            <a:endCxn id="22" idx="0"/>
          </p:cNvCxnSpPr>
          <p:nvPr/>
        </p:nvCxnSpPr>
        <p:spPr>
          <a:xfrm flipH="1">
            <a:off x="4170045" y="3589020"/>
            <a:ext cx="1529715" cy="14490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3672840" y="1045845"/>
            <a:ext cx="16008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17868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53150" y="212280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74485" y="3060700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517505" y="4787900"/>
            <a:ext cx="1207135" cy="768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910" y="36874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141980" y="366585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590" y="3677920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379285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673475"/>
            <a:ext cx="676910" cy="89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7335" y="30613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690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27927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25395" y="4787900"/>
            <a:ext cx="1381125" cy="8051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567118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1010" y="567118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515" y="567118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0275" y="567118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599630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1010" y="599630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515" y="599630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0275" y="599630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615" y="629602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75" y="629602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0880" y="629602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640" y="629602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602355" y="307784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38460" y="3094990"/>
            <a:ext cx="135128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00210" y="3114040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82255" y="3094355"/>
            <a:ext cx="1327785" cy="504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6470" y="368935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矩形 60"/>
          <p:cNvSpPr/>
          <p:nvPr/>
        </p:nvSpPr>
        <p:spPr>
          <a:xfrm>
            <a:off x="4243070" y="479552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763895" y="478790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45575" y="4787900"/>
            <a:ext cx="1327785" cy="7696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8430" y="3060700"/>
            <a:ext cx="1274445" cy="527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4" name="直接连接符 3"/>
          <p:cNvCxnSpPr>
            <a:stCxn id="23" idx="2"/>
            <a:endCxn id="26" idx="0"/>
          </p:cNvCxnSpPr>
          <p:nvPr/>
        </p:nvCxnSpPr>
        <p:spPr>
          <a:xfrm flipH="1">
            <a:off x="2357755" y="1602740"/>
            <a:ext cx="2115820" cy="57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3" idx="2"/>
            <a:endCxn id="27" idx="0"/>
          </p:cNvCxnSpPr>
          <p:nvPr/>
        </p:nvCxnSpPr>
        <p:spPr>
          <a:xfrm>
            <a:off x="4473575" y="1602740"/>
            <a:ext cx="3068955" cy="52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2"/>
            <a:endCxn id="17" idx="0"/>
          </p:cNvCxnSpPr>
          <p:nvPr/>
        </p:nvCxnSpPr>
        <p:spPr>
          <a:xfrm flipH="1">
            <a:off x="980440" y="2735580"/>
            <a:ext cx="1377315" cy="325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6" idx="2"/>
            <a:endCxn id="48" idx="0"/>
          </p:cNvCxnSpPr>
          <p:nvPr/>
        </p:nvCxnSpPr>
        <p:spPr>
          <a:xfrm>
            <a:off x="2357755" y="2735580"/>
            <a:ext cx="2007870" cy="342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411095" y="2717165"/>
            <a:ext cx="298450" cy="417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2" idx="0"/>
          </p:cNvCxnSpPr>
          <p:nvPr/>
        </p:nvCxnSpPr>
        <p:spPr>
          <a:xfrm flipH="1" flipV="1">
            <a:off x="2387600" y="2735580"/>
            <a:ext cx="346837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2"/>
            <a:endCxn id="30" idx="0"/>
          </p:cNvCxnSpPr>
          <p:nvPr/>
        </p:nvCxnSpPr>
        <p:spPr>
          <a:xfrm flipH="1">
            <a:off x="7245985" y="2679700"/>
            <a:ext cx="296545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7" idx="2"/>
            <a:endCxn id="49" idx="0"/>
          </p:cNvCxnSpPr>
          <p:nvPr/>
        </p:nvCxnSpPr>
        <p:spPr>
          <a:xfrm>
            <a:off x="7542530" y="2679700"/>
            <a:ext cx="3671570" cy="41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7" idx="2"/>
            <a:endCxn id="52" idx="0"/>
          </p:cNvCxnSpPr>
          <p:nvPr/>
        </p:nvCxnSpPr>
        <p:spPr>
          <a:xfrm>
            <a:off x="7542530" y="2679700"/>
            <a:ext cx="1003935" cy="414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50" idx="0"/>
          </p:cNvCxnSpPr>
          <p:nvPr/>
        </p:nvCxnSpPr>
        <p:spPr>
          <a:xfrm flipH="1" flipV="1">
            <a:off x="7573645" y="2706370"/>
            <a:ext cx="2312670" cy="407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8" idx="2"/>
            <a:endCxn id="20" idx="0"/>
          </p:cNvCxnSpPr>
          <p:nvPr/>
        </p:nvCxnSpPr>
        <p:spPr>
          <a:xfrm flipH="1">
            <a:off x="3216275" y="3615055"/>
            <a:ext cx="1149350" cy="117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61" idx="0"/>
            <a:endCxn id="48" idx="2"/>
          </p:cNvCxnSpPr>
          <p:nvPr/>
        </p:nvCxnSpPr>
        <p:spPr>
          <a:xfrm flipH="1" flipV="1">
            <a:off x="4365625" y="3615055"/>
            <a:ext cx="514985" cy="118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62" idx="0"/>
            <a:endCxn id="48" idx="2"/>
          </p:cNvCxnSpPr>
          <p:nvPr/>
        </p:nvCxnSpPr>
        <p:spPr>
          <a:xfrm flipH="1" flipV="1">
            <a:off x="4365625" y="3615055"/>
            <a:ext cx="2062480" cy="117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2"/>
            <a:endCxn id="7" idx="0"/>
          </p:cNvCxnSpPr>
          <p:nvPr/>
        </p:nvCxnSpPr>
        <p:spPr>
          <a:xfrm flipH="1">
            <a:off x="9709785" y="3632200"/>
            <a:ext cx="1504315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1" idx="0"/>
            <a:endCxn id="49" idx="2"/>
          </p:cNvCxnSpPr>
          <p:nvPr/>
        </p:nvCxnSpPr>
        <p:spPr>
          <a:xfrm flipV="1">
            <a:off x="11121390" y="3632200"/>
            <a:ext cx="9271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5639435"/>
            <a:ext cx="165100" cy="34671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5634038"/>
            <a:ext cx="178435" cy="35369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5634355"/>
            <a:ext cx="153670" cy="34163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5625465"/>
            <a:ext cx="165735" cy="36068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5944235"/>
            <a:ext cx="165100" cy="3467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5938838"/>
            <a:ext cx="178435" cy="35369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5939155"/>
            <a:ext cx="153670" cy="34163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5930265"/>
            <a:ext cx="165735" cy="3606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6269355"/>
            <a:ext cx="165100" cy="34671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6263958"/>
            <a:ext cx="178435" cy="353695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6264275"/>
            <a:ext cx="153670" cy="34163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6255385"/>
            <a:ext cx="165735" cy="36068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3910" y="565912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16395" y="564261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535" y="565467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695" y="621855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900" y="6218555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26555" y="591185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695" y="592391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6965" y="593534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9150" y="622300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933440" y="5935345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2995" y="5659120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45" y="622998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3" name="直接连接符 102"/>
          <p:cNvCxnSpPr/>
          <p:nvPr/>
        </p:nvCxnSpPr>
        <p:spPr>
          <a:xfrm flipV="1">
            <a:off x="510540" y="4567555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4" name="图片 1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199880" y="5602605"/>
            <a:ext cx="139700" cy="28003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87535" y="5604510"/>
            <a:ext cx="119380" cy="269240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773285" y="5614670"/>
            <a:ext cx="112395" cy="25717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4745" y="5603875"/>
            <a:ext cx="123190" cy="26987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773285" y="6195695"/>
            <a:ext cx="139700" cy="280035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206230" y="6205855"/>
            <a:ext cx="119380" cy="269240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773285" y="5907405"/>
            <a:ext cx="112395" cy="25717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6230" y="5911215"/>
            <a:ext cx="123190" cy="269875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487535" y="5906135"/>
            <a:ext cx="139700" cy="280035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87535" y="6207125"/>
            <a:ext cx="119380" cy="26924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0035540" y="5912485"/>
            <a:ext cx="112395" cy="25717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4905" y="6206490"/>
            <a:ext cx="123190" cy="2698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0090" y="5690870"/>
            <a:ext cx="112395" cy="18542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83265" y="5965825"/>
            <a:ext cx="97790" cy="18161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79810" y="5960110"/>
            <a:ext cx="102235" cy="20447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79810" y="6233160"/>
            <a:ext cx="112395" cy="18542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0745" y="5970905"/>
            <a:ext cx="97790" cy="18161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0110" y="6226175"/>
            <a:ext cx="102235" cy="20447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5050" y="5690235"/>
            <a:ext cx="112395" cy="185420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4555" y="5699125"/>
            <a:ext cx="97790" cy="181610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53165" y="5699125"/>
            <a:ext cx="102235" cy="2044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8660" y="6226175"/>
            <a:ext cx="112395" cy="18542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55705" y="5970270"/>
            <a:ext cx="97790" cy="181610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55070" y="6225540"/>
            <a:ext cx="102235" cy="204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2650" y="4181475"/>
            <a:ext cx="262890" cy="314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0435" y="3616960"/>
            <a:ext cx="149860" cy="23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300" y="3907155"/>
            <a:ext cx="269240" cy="22288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9607550" y="3880485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598025" y="4159885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7140" y="59055"/>
            <a:ext cx="3870325" cy="19132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6297930" y="2244725"/>
            <a:ext cx="5722620" cy="1856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3040" y="2273300"/>
            <a:ext cx="5026025" cy="1887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05325" y="996315"/>
            <a:ext cx="205422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scenario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74485" y="2654300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612755" y="4827905"/>
            <a:ext cx="1207135" cy="560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910" y="32810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141980" y="325945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590" y="3271520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267075"/>
            <a:ext cx="676910" cy="89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7335" y="26549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6900" y="26549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92020" y="4667250"/>
            <a:ext cx="1381125" cy="8051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875" y="555053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635" y="555053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140" y="555053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6900" y="555053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875" y="587565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635" y="587565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140" y="587565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6900" y="587565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240" y="617537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000" y="617537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7505" y="617537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6265" y="617537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602355" y="267144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38460" y="2688590"/>
            <a:ext cx="135128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00210" y="2707640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82255" y="2687955"/>
            <a:ext cx="1327785" cy="504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6470" y="328295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矩形 60"/>
          <p:cNvSpPr/>
          <p:nvPr/>
        </p:nvSpPr>
        <p:spPr>
          <a:xfrm>
            <a:off x="3909695" y="467487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430520" y="466725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0825" y="4827270"/>
            <a:ext cx="1327785" cy="5619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6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065" y="5518785"/>
            <a:ext cx="165100" cy="34671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03" y="5513388"/>
            <a:ext cx="178435" cy="35369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130" y="5513705"/>
            <a:ext cx="153670" cy="34163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668" y="5504815"/>
            <a:ext cx="165735" cy="36068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6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065" y="5823585"/>
            <a:ext cx="165100" cy="3467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03" y="5818188"/>
            <a:ext cx="178435" cy="35369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130" y="5818505"/>
            <a:ext cx="153670" cy="34163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668" y="5809615"/>
            <a:ext cx="165735" cy="3606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6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065" y="6148705"/>
            <a:ext cx="165100" cy="34671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03" y="6143308"/>
            <a:ext cx="178435" cy="353695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130" y="6143625"/>
            <a:ext cx="153670" cy="34163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668" y="6134735"/>
            <a:ext cx="165735" cy="36068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0535" y="553847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83020" y="552196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160" y="553402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6320" y="609790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9525" y="6097905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3180" y="579120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6320" y="580326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590" y="581469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5775" y="610235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600065" y="5814695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9620" y="5538470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8670" y="610933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3" name="直接连接符 102"/>
          <p:cNvCxnSpPr/>
          <p:nvPr/>
        </p:nvCxnSpPr>
        <p:spPr>
          <a:xfrm flipV="1">
            <a:off x="510540" y="43040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4" name="图片 1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295130" y="5434330"/>
            <a:ext cx="139700" cy="28003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582785" y="5436235"/>
            <a:ext cx="119380" cy="269240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868535" y="5446395"/>
            <a:ext cx="112395" cy="25717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19995" y="5435600"/>
            <a:ext cx="123190" cy="26987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868535" y="6027420"/>
            <a:ext cx="139700" cy="280035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01480" y="6037580"/>
            <a:ext cx="119380" cy="269240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868535" y="5739130"/>
            <a:ext cx="112395" cy="25717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1480" y="5742940"/>
            <a:ext cx="123190" cy="269875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582785" y="5737860"/>
            <a:ext cx="139700" cy="280035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582785" y="6038850"/>
            <a:ext cx="119380" cy="26924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130790" y="5744210"/>
            <a:ext cx="112395" cy="25717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0155" y="6038215"/>
            <a:ext cx="123190" cy="2698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5340" y="5522595"/>
            <a:ext cx="112395" cy="18542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8515" y="5797550"/>
            <a:ext cx="97790" cy="18161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75060" y="5791835"/>
            <a:ext cx="102235" cy="20447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75060" y="6064885"/>
            <a:ext cx="112395" cy="18542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35995" y="5802630"/>
            <a:ext cx="97790" cy="18161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5360" y="6057900"/>
            <a:ext cx="102235" cy="20447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0300" y="5521960"/>
            <a:ext cx="112395" cy="185420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39805" y="5530850"/>
            <a:ext cx="97790" cy="181610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48415" y="5530850"/>
            <a:ext cx="102235" cy="2044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63910" y="6057900"/>
            <a:ext cx="112395" cy="18542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0955" y="5801995"/>
            <a:ext cx="97790" cy="181610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50320" y="6057265"/>
            <a:ext cx="102235" cy="204470"/>
          </a:xfrm>
          <a:prstGeom prst="rect">
            <a:avLst/>
          </a:prstGeom>
        </p:spPr>
      </p:pic>
      <p:cxnSp>
        <p:nvCxnSpPr>
          <p:cNvPr id="15" name="肘形连接符 14"/>
          <p:cNvCxnSpPr>
            <a:stCxn id="23" idx="2"/>
            <a:endCxn id="26" idx="0"/>
          </p:cNvCxnSpPr>
          <p:nvPr/>
        </p:nvCxnSpPr>
        <p:spPr>
          <a:xfrm rot="5400000">
            <a:off x="3836035" y="425450"/>
            <a:ext cx="569595" cy="28244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3" idx="2"/>
            <a:endCxn id="27" idx="0"/>
          </p:cNvCxnSpPr>
          <p:nvPr/>
        </p:nvCxnSpPr>
        <p:spPr>
          <a:xfrm rot="5400000" flipV="1">
            <a:off x="7162165" y="-76835"/>
            <a:ext cx="569595" cy="3828415"/>
          </a:xfrm>
          <a:prstGeom prst="bentConnector3">
            <a:avLst>
              <a:gd name="adj1" fmla="val 5005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8" idx="2"/>
            <a:endCxn id="61" idx="0"/>
          </p:cNvCxnSpPr>
          <p:nvPr/>
        </p:nvCxnSpPr>
        <p:spPr>
          <a:xfrm rot="5400000" flipV="1">
            <a:off x="3723323" y="3840798"/>
            <a:ext cx="1466215" cy="1816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48" idx="2"/>
            <a:endCxn id="20" idx="0"/>
          </p:cNvCxnSpPr>
          <p:nvPr/>
        </p:nvCxnSpPr>
        <p:spPr>
          <a:xfrm rot="5400000">
            <a:off x="2894965" y="3186430"/>
            <a:ext cx="1458595" cy="1482725"/>
          </a:xfrm>
          <a:prstGeom prst="bentConnector3">
            <a:avLst>
              <a:gd name="adj1" fmla="val 50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48" idx="2"/>
            <a:endCxn id="62" idx="0"/>
          </p:cNvCxnSpPr>
          <p:nvPr/>
        </p:nvCxnSpPr>
        <p:spPr>
          <a:xfrm rot="5400000" flipV="1">
            <a:off x="4500880" y="3063240"/>
            <a:ext cx="1458595" cy="1729105"/>
          </a:xfrm>
          <a:prstGeom prst="bentConnector3">
            <a:avLst>
              <a:gd name="adj1" fmla="val 50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49" idx="2"/>
            <a:endCxn id="7" idx="0"/>
          </p:cNvCxnSpPr>
          <p:nvPr/>
        </p:nvCxnSpPr>
        <p:spPr>
          <a:xfrm rot="5400000">
            <a:off x="9708833" y="3311843"/>
            <a:ext cx="1601470" cy="1409065"/>
          </a:xfrm>
          <a:prstGeom prst="bentConnector3">
            <a:avLst>
              <a:gd name="adj1" fmla="val 4998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49" idx="2"/>
            <a:endCxn id="31" idx="0"/>
          </p:cNvCxnSpPr>
          <p:nvPr/>
        </p:nvCxnSpPr>
        <p:spPr>
          <a:xfrm rot="5400000" flipV="1">
            <a:off x="10414318" y="4015423"/>
            <a:ext cx="1602105" cy="25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2650" y="3692525"/>
            <a:ext cx="262890" cy="31432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0435" y="3210560"/>
            <a:ext cx="149860" cy="23114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300" y="3459480"/>
            <a:ext cx="269240" cy="222885"/>
          </a:xfrm>
          <a:prstGeom prst="rect">
            <a:avLst/>
          </a:prstGeom>
        </p:spPr>
      </p:pic>
      <p:cxnSp>
        <p:nvCxnSpPr>
          <p:cNvPr id="63" name="直接连接符 62"/>
          <p:cNvCxnSpPr/>
          <p:nvPr/>
        </p:nvCxnSpPr>
        <p:spPr>
          <a:xfrm>
            <a:off x="9607550" y="3449320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9598025" y="3687445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 descr="w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61120" y="3434080"/>
            <a:ext cx="478790" cy="478790"/>
          </a:xfrm>
          <a:prstGeom prst="rect">
            <a:avLst/>
          </a:prstGeom>
        </p:spPr>
      </p:pic>
      <p:pic>
        <p:nvPicPr>
          <p:cNvPr id="4" name="图片 3" descr="w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06130" y="3441700"/>
            <a:ext cx="497205" cy="499110"/>
          </a:xfrm>
          <a:prstGeom prst="rect">
            <a:avLst/>
          </a:prstGeom>
        </p:spPr>
      </p:pic>
      <p:pic>
        <p:nvPicPr>
          <p:cNvPr id="9" name="图片 8" descr="w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06690" y="3441700"/>
            <a:ext cx="500380" cy="499745"/>
          </a:xfrm>
          <a:prstGeom prst="rect">
            <a:avLst/>
          </a:prstGeom>
        </p:spPr>
      </p:pic>
      <p:pic>
        <p:nvPicPr>
          <p:cNvPr id="12" name="图片 11" descr="w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90105" y="3434080"/>
            <a:ext cx="500380" cy="500380"/>
          </a:xfrm>
          <a:prstGeom prst="rect">
            <a:avLst/>
          </a:prstGeom>
        </p:spPr>
      </p:pic>
      <p:pic>
        <p:nvPicPr>
          <p:cNvPr id="14" name="图片 13" descr="w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8915" y="3427095"/>
            <a:ext cx="497205" cy="4984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0660" y="-31750"/>
            <a:ext cx="3703320" cy="183070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569720" y="2122805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geometry (vextex shade)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987665" y="2122170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(</a:t>
            </a:r>
            <a:r>
              <a:rPr lang="en-US" altLang="zh-CN">
                <a:sym typeface="+mn-ea"/>
              </a:rPr>
              <a:t>fragment</a:t>
            </a:r>
            <a:r>
              <a:rPr lang="en-US" altLang="zh-CN">
                <a:sym typeface="+mn-ea"/>
              </a:rPr>
              <a:t> shade)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" name="矩形 137"/>
          <p:cNvSpPr/>
          <p:nvPr/>
        </p:nvSpPr>
        <p:spPr>
          <a:xfrm>
            <a:off x="3254375" y="5497195"/>
            <a:ext cx="2700655" cy="1193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1600" y="5530850"/>
            <a:ext cx="3078480" cy="1160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17850" y="2532380"/>
            <a:ext cx="2782570" cy="2290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1920" y="2560955"/>
            <a:ext cx="2882265" cy="226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4660" y="1574165"/>
            <a:ext cx="222123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male </a:t>
            </a:r>
            <a:r>
              <a:rPr lang="en-US" altLang="zh-CN">
                <a:sym typeface="+mn-ea"/>
              </a:rPr>
              <a:t>crowd scenario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50565" y="3119755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78045" y="5817870"/>
            <a:ext cx="1207135" cy="560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298065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070" y="3682365"/>
            <a:ext cx="676910" cy="89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93040" y="3120390"/>
            <a:ext cx="1171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00175" y="3101975"/>
            <a:ext cx="124650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9700" y="580834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 position</a:t>
            </a:r>
            <a:endParaRPr lang="en-US" altLang="zh-CN" sz="1600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06290" y="3178175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44575" y="5815965"/>
            <a:ext cx="104076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speed</a:t>
            </a:r>
            <a:endParaRPr lang="en-US" altLang="zh-CN" sz="1600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128520" y="5808345"/>
            <a:ext cx="101917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type</a:t>
            </a:r>
            <a:endParaRPr lang="en-US" altLang="zh-CN" sz="16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5810" y="5815965"/>
            <a:ext cx="1327785" cy="5619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510540" y="5059045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4900930" y="4050665"/>
            <a:ext cx="575310" cy="12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4900930" y="4290060"/>
            <a:ext cx="565785" cy="152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06375" y="2410460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geometry (vextex shade)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181985" y="2409825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(</a:t>
            </a:r>
            <a:r>
              <a:rPr lang="en-US" altLang="zh-CN">
                <a:sym typeface="+mn-ea"/>
              </a:rPr>
              <a:t>fragment</a:t>
            </a:r>
            <a:r>
              <a:rPr lang="en-US" altLang="zh-CN">
                <a:sym typeface="+mn-ea"/>
              </a:rPr>
              <a:t> shade)</a:t>
            </a: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86080" y="5187950"/>
            <a:ext cx="2353945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736090" y="369887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3125" y="375920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" name="圆角矩形 138"/>
          <p:cNvSpPr/>
          <p:nvPr/>
        </p:nvSpPr>
        <p:spPr>
          <a:xfrm>
            <a:off x="3656330" y="5187950"/>
            <a:ext cx="1704340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9415780" y="5497195"/>
            <a:ext cx="2700655" cy="1193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矩形 140"/>
          <p:cNvSpPr/>
          <p:nvPr/>
        </p:nvSpPr>
        <p:spPr>
          <a:xfrm>
            <a:off x="6263005" y="5530850"/>
            <a:ext cx="3078480" cy="1160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2" name="矩形 141"/>
          <p:cNvSpPr/>
          <p:nvPr/>
        </p:nvSpPr>
        <p:spPr>
          <a:xfrm>
            <a:off x="9279255" y="2532380"/>
            <a:ext cx="2782570" cy="2290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6283325" y="2560955"/>
            <a:ext cx="2882265" cy="226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6857365" y="1517015"/>
            <a:ext cx="230759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female </a:t>
            </a:r>
            <a:r>
              <a:rPr lang="en-US" altLang="zh-CN">
                <a:sym typeface="+mn-ea"/>
              </a:rPr>
              <a:t>crowd scenario</a:t>
            </a:r>
            <a:endParaRPr lang="en-US" altLang="zh-CN">
              <a:sym typeface="+mn-ea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9411970" y="3119755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10839450" y="5817870"/>
            <a:ext cx="1207135" cy="560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6354445" y="3120390"/>
            <a:ext cx="1171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7561580" y="3101975"/>
            <a:ext cx="124650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6301105" y="580834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 position</a:t>
            </a:r>
            <a:endParaRPr lang="en-US" altLang="zh-CN" sz="1600">
              <a:sym typeface="+mn-ea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0767695" y="3178175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7205980" y="5815965"/>
            <a:ext cx="104076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speed</a:t>
            </a:r>
            <a:endParaRPr lang="en-US" altLang="zh-CN" sz="1600">
              <a:sym typeface="+mn-ea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8289925" y="5808345"/>
            <a:ext cx="101917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type</a:t>
            </a:r>
            <a:endParaRPr lang="en-US" altLang="zh-CN" sz="1600">
              <a:sym typeface="+mn-ea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9467215" y="5815965"/>
            <a:ext cx="1327785" cy="5619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9015" y="4295140"/>
            <a:ext cx="262890" cy="314325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6800" y="3813175"/>
            <a:ext cx="149860" cy="231140"/>
          </a:xfrm>
          <a:prstGeom prst="rect">
            <a:avLst/>
          </a:prstGeom>
        </p:spPr>
      </p:pic>
      <p:pic>
        <p:nvPicPr>
          <p:cNvPr id="157" name="图片 15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2665" y="4062095"/>
            <a:ext cx="269240" cy="222885"/>
          </a:xfrm>
          <a:prstGeom prst="rect">
            <a:avLst/>
          </a:prstGeom>
        </p:spPr>
      </p:pic>
      <p:cxnSp>
        <p:nvCxnSpPr>
          <p:cNvPr id="158" name="直接连接符 157"/>
          <p:cNvCxnSpPr/>
          <p:nvPr/>
        </p:nvCxnSpPr>
        <p:spPr>
          <a:xfrm>
            <a:off x="11062335" y="4050665"/>
            <a:ext cx="575310" cy="12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flipV="1">
            <a:off x="11062335" y="4290060"/>
            <a:ext cx="565785" cy="152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0" name="图片 159" descr="w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725" y="4279265"/>
            <a:ext cx="430530" cy="432435"/>
          </a:xfrm>
          <a:prstGeom prst="rect">
            <a:avLst/>
          </a:prstGeom>
        </p:spPr>
      </p:pic>
      <p:pic>
        <p:nvPicPr>
          <p:cNvPr id="161" name="图片 160" descr="w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965" y="4279265"/>
            <a:ext cx="433705" cy="433070"/>
          </a:xfrm>
          <a:prstGeom prst="rect">
            <a:avLst/>
          </a:prstGeom>
        </p:spPr>
      </p:pic>
      <p:pic>
        <p:nvPicPr>
          <p:cNvPr id="162" name="图片 161" descr="w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5550" y="3684270"/>
            <a:ext cx="433705" cy="433705"/>
          </a:xfrm>
          <a:prstGeom prst="rect">
            <a:avLst/>
          </a:prstGeom>
        </p:spPr>
      </p:pic>
      <p:pic>
        <p:nvPicPr>
          <p:cNvPr id="163" name="图片 162" descr="w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8965" y="3684270"/>
            <a:ext cx="430530" cy="431800"/>
          </a:xfrm>
          <a:prstGeom prst="rect">
            <a:avLst/>
          </a:prstGeom>
        </p:spPr>
      </p:pic>
      <p:sp>
        <p:nvSpPr>
          <p:cNvPr id="164" name="圆角矩形 163"/>
          <p:cNvSpPr/>
          <p:nvPr/>
        </p:nvSpPr>
        <p:spPr>
          <a:xfrm>
            <a:off x="6367780" y="2410460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geometry (vextex shade)</a:t>
            </a:r>
            <a:endParaRPr lang="zh-CN" altLang="en-US"/>
          </a:p>
        </p:txBody>
      </p:sp>
      <p:sp>
        <p:nvSpPr>
          <p:cNvPr id="165" name="圆角矩形 164"/>
          <p:cNvSpPr/>
          <p:nvPr/>
        </p:nvSpPr>
        <p:spPr>
          <a:xfrm>
            <a:off x="9343390" y="2409825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(</a:t>
            </a:r>
            <a:r>
              <a:rPr lang="en-US" altLang="zh-CN">
                <a:sym typeface="+mn-ea"/>
              </a:rPr>
              <a:t>fragment</a:t>
            </a:r>
            <a:r>
              <a:rPr lang="en-US" altLang="zh-CN">
                <a:sym typeface="+mn-ea"/>
              </a:rPr>
              <a:t> shade)</a:t>
            </a:r>
            <a:endParaRPr lang="zh-CN" altLang="en-US"/>
          </a:p>
        </p:txBody>
      </p:sp>
      <p:sp>
        <p:nvSpPr>
          <p:cNvPr id="166" name="圆角矩形 165"/>
          <p:cNvSpPr/>
          <p:nvPr/>
        </p:nvSpPr>
        <p:spPr>
          <a:xfrm>
            <a:off x="6547485" y="5187950"/>
            <a:ext cx="2353945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pic>
        <p:nvPicPr>
          <p:cNvPr id="167" name="图片 166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897495" y="369887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" name="图片 167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4530" y="375920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9" name="圆角矩形 168"/>
          <p:cNvSpPr/>
          <p:nvPr/>
        </p:nvSpPr>
        <p:spPr>
          <a:xfrm>
            <a:off x="9815195" y="5187950"/>
            <a:ext cx="1704340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cxnSp>
        <p:nvCxnSpPr>
          <p:cNvPr id="170" name="肘形连接符 169"/>
          <p:cNvCxnSpPr>
            <a:stCxn id="23" idx="2"/>
            <a:endCxn id="5" idx="0"/>
          </p:cNvCxnSpPr>
          <p:nvPr/>
        </p:nvCxnSpPr>
        <p:spPr>
          <a:xfrm rot="5400000">
            <a:off x="1402398" y="2247583"/>
            <a:ext cx="279400" cy="46355"/>
          </a:xfrm>
          <a:prstGeom prst="bentConnector3">
            <a:avLst>
              <a:gd name="adj1" fmla="val 498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肘形连接符 170"/>
          <p:cNvCxnSpPr>
            <a:stCxn id="23" idx="2"/>
            <a:endCxn id="11" idx="0"/>
          </p:cNvCxnSpPr>
          <p:nvPr/>
        </p:nvCxnSpPr>
        <p:spPr>
          <a:xfrm rot="5400000" flipV="1">
            <a:off x="2890520" y="805815"/>
            <a:ext cx="278765" cy="2929255"/>
          </a:xfrm>
          <a:prstGeom prst="bentConnector3">
            <a:avLst>
              <a:gd name="adj1" fmla="val 501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肘形连接符 172"/>
          <p:cNvCxnSpPr>
            <a:stCxn id="144" idx="2"/>
            <a:endCxn id="164" idx="0"/>
          </p:cNvCxnSpPr>
          <p:nvPr/>
        </p:nvCxnSpPr>
        <p:spPr>
          <a:xfrm rot="5400000">
            <a:off x="7677468" y="2076768"/>
            <a:ext cx="336550" cy="330835"/>
          </a:xfrm>
          <a:prstGeom prst="bentConnector3">
            <a:avLst>
              <a:gd name="adj1" fmla="val 499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stCxn id="144" idx="2"/>
            <a:endCxn id="165" idx="0"/>
          </p:cNvCxnSpPr>
          <p:nvPr/>
        </p:nvCxnSpPr>
        <p:spPr>
          <a:xfrm rot="5400000" flipV="1">
            <a:off x="9165590" y="919480"/>
            <a:ext cx="335915" cy="2644775"/>
          </a:xfrm>
          <a:prstGeom prst="bentConnector3">
            <a:avLst>
              <a:gd name="adj1" fmla="val 5009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肘形连接符 174"/>
          <p:cNvCxnSpPr>
            <a:stCxn id="8" idx="2"/>
            <a:endCxn id="24" idx="0"/>
          </p:cNvCxnSpPr>
          <p:nvPr/>
        </p:nvCxnSpPr>
        <p:spPr>
          <a:xfrm rot="5400000">
            <a:off x="1380808" y="5014913"/>
            <a:ext cx="365125" cy="3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stCxn id="3" idx="2"/>
            <a:endCxn id="139" idx="0"/>
          </p:cNvCxnSpPr>
          <p:nvPr/>
        </p:nvCxnSpPr>
        <p:spPr>
          <a:xfrm rot="5400000">
            <a:off x="4326255" y="5014595"/>
            <a:ext cx="365125" cy="635"/>
          </a:xfrm>
          <a:prstGeom prst="bentConnector3">
            <a:avLst>
              <a:gd name="adj1" fmla="val 500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图片 176" descr="m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9690" y="4279265"/>
            <a:ext cx="441325" cy="441325"/>
          </a:xfrm>
          <a:prstGeom prst="rect">
            <a:avLst/>
          </a:prstGeom>
        </p:spPr>
      </p:pic>
      <p:pic>
        <p:nvPicPr>
          <p:cNvPr id="178" name="图片 177" descr="m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5810" y="4305300"/>
            <a:ext cx="441325" cy="441960"/>
          </a:xfrm>
          <a:prstGeom prst="rect">
            <a:avLst/>
          </a:prstGeom>
        </p:spPr>
      </p:pic>
      <p:pic>
        <p:nvPicPr>
          <p:cNvPr id="179" name="图片 178" descr="m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2865" y="3751580"/>
            <a:ext cx="438150" cy="440055"/>
          </a:xfrm>
          <a:prstGeom prst="rect">
            <a:avLst/>
          </a:prstGeom>
        </p:spPr>
      </p:pic>
      <p:pic>
        <p:nvPicPr>
          <p:cNvPr id="180" name="图片 179" descr="m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5810" y="3751580"/>
            <a:ext cx="441325" cy="441325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2250" y="3704590"/>
            <a:ext cx="614680" cy="90043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1" name="肘形连接符 190"/>
          <p:cNvCxnSpPr>
            <a:stCxn id="142" idx="2"/>
            <a:endCxn id="169" idx="0"/>
          </p:cNvCxnSpPr>
          <p:nvPr/>
        </p:nvCxnSpPr>
        <p:spPr>
          <a:xfrm rot="5400000">
            <a:off x="10486390" y="5013325"/>
            <a:ext cx="365125" cy="3175"/>
          </a:xfrm>
          <a:prstGeom prst="bentConnector3">
            <a:avLst>
              <a:gd name="adj1" fmla="val 500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肘形连接符 191"/>
          <p:cNvCxnSpPr>
            <a:stCxn id="143" idx="2"/>
            <a:endCxn id="166" idx="0"/>
          </p:cNvCxnSpPr>
          <p:nvPr/>
        </p:nvCxnSpPr>
        <p:spPr>
          <a:xfrm rot="5400000">
            <a:off x="7542213" y="5014913"/>
            <a:ext cx="365125" cy="3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图片 193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415" y="3776980"/>
            <a:ext cx="188595" cy="264795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5390" y="4062095"/>
            <a:ext cx="308610" cy="243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6" name="图片 195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6815" y="4332605"/>
            <a:ext cx="330200" cy="401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1" name="图片 200" descr="C:/Users/28142/AppData/Local/Temp/kaimatting/20210224220536/output_aiMatting_20210224220552.pngoutput_aiMatting_2021022422055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8263" y="76518"/>
            <a:ext cx="4505325" cy="2097405"/>
          </a:xfrm>
          <a:prstGeom prst="rect">
            <a:avLst/>
          </a:prstGeom>
        </p:spPr>
      </p:pic>
      <p:pic>
        <p:nvPicPr>
          <p:cNvPr id="203" name="图片 202" descr="无标题14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3215" y="62865"/>
            <a:ext cx="3289935" cy="20110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" name="矩形 137"/>
          <p:cNvSpPr/>
          <p:nvPr/>
        </p:nvSpPr>
        <p:spPr>
          <a:xfrm>
            <a:off x="3254375" y="5497195"/>
            <a:ext cx="2700655" cy="1193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1600" y="5530850"/>
            <a:ext cx="3078480" cy="1160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17850" y="2532380"/>
            <a:ext cx="2782570" cy="2290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1920" y="2560955"/>
            <a:ext cx="2882265" cy="1127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250565" y="3119755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78045" y="5817870"/>
            <a:ext cx="1207135" cy="560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1726565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39700" y="580834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 position</a:t>
            </a:r>
            <a:endParaRPr lang="en-US" altLang="zh-CN" sz="1600"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44575" y="5815965"/>
            <a:ext cx="104076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speed</a:t>
            </a:r>
            <a:endParaRPr lang="en-US" altLang="zh-CN" sz="1600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128520" y="5808345"/>
            <a:ext cx="101917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type</a:t>
            </a:r>
            <a:endParaRPr lang="en-US" altLang="zh-CN" sz="16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5810" y="5815965"/>
            <a:ext cx="1327785" cy="5619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510540" y="5059045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4900930" y="4050665"/>
            <a:ext cx="575310" cy="12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4900930" y="4290060"/>
            <a:ext cx="565785" cy="152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06375" y="2410460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181985" y="2409825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86080" y="5187950"/>
            <a:ext cx="2353945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616710" y="2890520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" y="289052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" name="圆角矩形 138"/>
          <p:cNvSpPr/>
          <p:nvPr/>
        </p:nvSpPr>
        <p:spPr>
          <a:xfrm>
            <a:off x="3656330" y="5187950"/>
            <a:ext cx="1704340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cxnSp>
        <p:nvCxnSpPr>
          <p:cNvPr id="170" name="肘形连接符 169"/>
          <p:cNvCxnSpPr>
            <a:stCxn id="23" idx="2"/>
            <a:endCxn id="5" idx="0"/>
          </p:cNvCxnSpPr>
          <p:nvPr/>
        </p:nvCxnSpPr>
        <p:spPr>
          <a:xfrm rot="5400000">
            <a:off x="1857693" y="1095693"/>
            <a:ext cx="975995" cy="16535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肘形连接符 170"/>
          <p:cNvCxnSpPr>
            <a:stCxn id="23" idx="2"/>
            <a:endCxn id="11" idx="0"/>
          </p:cNvCxnSpPr>
          <p:nvPr/>
        </p:nvCxnSpPr>
        <p:spPr>
          <a:xfrm rot="5400000" flipV="1">
            <a:off x="3345815" y="1261110"/>
            <a:ext cx="975360" cy="13220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stCxn id="3" idx="2"/>
            <a:endCxn id="139" idx="0"/>
          </p:cNvCxnSpPr>
          <p:nvPr/>
        </p:nvCxnSpPr>
        <p:spPr>
          <a:xfrm rot="5400000">
            <a:off x="4326255" y="5014595"/>
            <a:ext cx="365125" cy="635"/>
          </a:xfrm>
          <a:prstGeom prst="bentConnector3">
            <a:avLst>
              <a:gd name="adj1" fmla="val 500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图片 176" descr="m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690" y="4279265"/>
            <a:ext cx="441325" cy="441325"/>
          </a:xfrm>
          <a:prstGeom prst="rect">
            <a:avLst/>
          </a:prstGeom>
        </p:spPr>
      </p:pic>
      <p:pic>
        <p:nvPicPr>
          <p:cNvPr id="178" name="图片 177" descr="m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10" y="4305300"/>
            <a:ext cx="441325" cy="441960"/>
          </a:xfrm>
          <a:prstGeom prst="rect">
            <a:avLst/>
          </a:prstGeom>
        </p:spPr>
      </p:pic>
      <p:pic>
        <p:nvPicPr>
          <p:cNvPr id="179" name="图片 178" descr="m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865" y="3751580"/>
            <a:ext cx="438150" cy="440055"/>
          </a:xfrm>
          <a:prstGeom prst="rect">
            <a:avLst/>
          </a:prstGeom>
        </p:spPr>
      </p:pic>
      <p:pic>
        <p:nvPicPr>
          <p:cNvPr id="180" name="图片 179" descr="m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810" y="3751580"/>
            <a:ext cx="441325" cy="441325"/>
          </a:xfrm>
          <a:prstGeom prst="rect">
            <a:avLst/>
          </a:prstGeom>
        </p:spPr>
      </p:pic>
      <p:pic>
        <p:nvPicPr>
          <p:cNvPr id="194" name="图片 19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415" y="3776980"/>
            <a:ext cx="188595" cy="264795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5390" y="4062095"/>
            <a:ext cx="308610" cy="243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6" name="图片 19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6815" y="4332605"/>
            <a:ext cx="330200" cy="401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1" name="图片 200" descr="C:/Users/28142/AppData/Local/Temp/kaimatting/20210224220536/output_aiMatting_20210224220552.pngoutput_aiMatting_2021022422055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345" y="80010"/>
            <a:ext cx="3201670" cy="14903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08380" y="80010"/>
            <a:ext cx="5198745" cy="1354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26895" y="288290"/>
            <a:ext cx="266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information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1135" y="288290"/>
            <a:ext cx="676910" cy="894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540" y="-131445"/>
            <a:ext cx="7553960" cy="76060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6815" y="688975"/>
            <a:ext cx="7511415" cy="698944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无标题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4165" y="1988820"/>
            <a:ext cx="4279900" cy="45110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936740" y="3081655"/>
            <a:ext cx="2282190" cy="715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138" name="矩形 137"/>
          <p:cNvSpPr/>
          <p:nvPr/>
        </p:nvSpPr>
        <p:spPr>
          <a:xfrm>
            <a:off x="6359525" y="4181475"/>
            <a:ext cx="3735070" cy="682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22" name="矩形 21"/>
          <p:cNvSpPr/>
          <p:nvPr/>
        </p:nvSpPr>
        <p:spPr>
          <a:xfrm>
            <a:off x="102870" y="4084320"/>
            <a:ext cx="5942330" cy="785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3" name="矩形 2"/>
          <p:cNvSpPr/>
          <p:nvPr/>
        </p:nvSpPr>
        <p:spPr>
          <a:xfrm>
            <a:off x="6318250" y="1694180"/>
            <a:ext cx="3460750" cy="9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8" name="矩形 7"/>
          <p:cNvSpPr/>
          <p:nvPr/>
        </p:nvSpPr>
        <p:spPr>
          <a:xfrm>
            <a:off x="102870" y="2222500"/>
            <a:ext cx="2959100" cy="1159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317230" y="4413250"/>
            <a:ext cx="1591310" cy="285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color style</a:t>
            </a:r>
            <a:endParaRPr lang="en-US" altLang="zh-CN" sz="1400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1445" y="4394835"/>
            <a:ext cx="1811020" cy="371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</a:t>
            </a:r>
            <a:r>
              <a:rPr lang="en-US" altLang="zh-CN" sz="1400">
                <a:sym typeface="+mn-ea"/>
              </a:rPr>
              <a:t>affine  matrix</a:t>
            </a:r>
            <a:endParaRPr lang="en-US" altLang="zh-CN" sz="1400"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056130" y="4401820"/>
            <a:ext cx="1934210" cy="365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animation speed</a:t>
            </a:r>
            <a:endParaRPr lang="en-US" altLang="zh-CN" sz="1400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057650" y="4403725"/>
            <a:ext cx="1862455" cy="3625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animation type</a:t>
            </a:r>
            <a:endParaRPr lang="en-US" altLang="zh-CN" sz="14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1135" y="4411345"/>
            <a:ext cx="1731645" cy="2863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texture type</a:t>
            </a:r>
            <a:endParaRPr lang="en-US" altLang="zh-CN" sz="1400"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15900" y="1972945"/>
            <a:ext cx="2625090" cy="32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</a:t>
            </a:r>
            <a:r>
              <a:rPr lang="en-US" altLang="zh-CN" sz="1400">
                <a:sym typeface="+mn-ea"/>
              </a:rPr>
              <a:t>affine transformation</a:t>
            </a:r>
            <a:endParaRPr lang="en-US" altLang="zh-CN" sz="1400"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809105" y="1543050"/>
            <a:ext cx="2479040" cy="322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part of body</a:t>
            </a:r>
            <a:endParaRPr lang="en-US" altLang="zh-CN" sz="1400"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751330" y="4005580"/>
            <a:ext cx="2353945" cy="343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geometry avatar parameters</a:t>
            </a:r>
            <a:endParaRPr lang="zh-CN" altLang="en-US" sz="1400"/>
          </a:p>
        </p:txBody>
      </p:sp>
      <p:sp>
        <p:nvSpPr>
          <p:cNvPr id="139" name="圆角矩形 138"/>
          <p:cNvSpPr/>
          <p:nvPr/>
        </p:nvSpPr>
        <p:spPr>
          <a:xfrm>
            <a:off x="6836410" y="4053205"/>
            <a:ext cx="2464435" cy="309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material avatar parameters</a:t>
            </a:r>
            <a:endParaRPr lang="zh-CN" altLang="en-US" sz="1400"/>
          </a:p>
        </p:txBody>
      </p:sp>
      <p:pic>
        <p:nvPicPr>
          <p:cNvPr id="177" name="图片 176" descr="m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6810" y="3278505"/>
            <a:ext cx="417195" cy="417195"/>
          </a:xfrm>
          <a:prstGeom prst="rect">
            <a:avLst/>
          </a:prstGeom>
        </p:spPr>
      </p:pic>
      <p:pic>
        <p:nvPicPr>
          <p:cNvPr id="178" name="图片 177" descr="m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680" y="3279775"/>
            <a:ext cx="417195" cy="417830"/>
          </a:xfrm>
          <a:prstGeom prst="rect">
            <a:avLst/>
          </a:prstGeom>
        </p:spPr>
      </p:pic>
      <p:pic>
        <p:nvPicPr>
          <p:cNvPr id="179" name="图片 178" descr="m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05" y="3279775"/>
            <a:ext cx="414020" cy="415925"/>
          </a:xfrm>
          <a:prstGeom prst="rect">
            <a:avLst/>
          </a:prstGeom>
        </p:spPr>
      </p:pic>
      <p:pic>
        <p:nvPicPr>
          <p:cNvPr id="180" name="图片 179" descr="m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50" y="3279775"/>
            <a:ext cx="417195" cy="4171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60725" y="194310"/>
            <a:ext cx="2680970" cy="101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7995" y="287020"/>
            <a:ext cx="676910" cy="89408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7238365" y="2767965"/>
            <a:ext cx="1609725" cy="402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texture mapping</a:t>
            </a:r>
            <a:endParaRPr lang="en-US" altLang="zh-CN" sz="1400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35725" y="1934845"/>
            <a:ext cx="734695" cy="6184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head</a:t>
            </a: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52970" y="1934210"/>
            <a:ext cx="1147445" cy="619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Upper body</a:t>
            </a: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17890" y="1934210"/>
            <a:ext cx="1139190" cy="6184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Lower body</a:t>
            </a: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439160" y="52070"/>
            <a:ext cx="2353945" cy="204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vextex information</a:t>
            </a:r>
            <a:endParaRPr lang="en-US" altLang="zh-CN" sz="1400">
              <a:sym typeface="+mn-ea"/>
            </a:endParaRPr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5770" y="2187575"/>
            <a:ext cx="153035" cy="250825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2870" y="2209165"/>
            <a:ext cx="249555" cy="229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6" name="图片 19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9050" y="2155825"/>
            <a:ext cx="259715" cy="370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208020" y="2182495"/>
            <a:ext cx="2700020" cy="1198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17" name="圆角矩形 16"/>
          <p:cNvSpPr/>
          <p:nvPr/>
        </p:nvSpPr>
        <p:spPr>
          <a:xfrm>
            <a:off x="3655695" y="1973580"/>
            <a:ext cx="1965325" cy="32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skeleton animation</a:t>
            </a:r>
            <a:endParaRPr lang="en-US" altLang="zh-CN" sz="1400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5900" y="247586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position</a:t>
            </a:r>
            <a:endParaRPr lang="en-US" altLang="zh-CN" sz="1400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20775" y="247586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rotation</a:t>
            </a:r>
            <a:endParaRPr lang="en-US" altLang="zh-CN" sz="1400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75815" y="247586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size</a:t>
            </a:r>
            <a:endParaRPr lang="en-US" altLang="zh-CN" sz="14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2870" y="5431155"/>
            <a:ext cx="9991725" cy="1198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30" name="圆角矩形 29"/>
          <p:cNvSpPr/>
          <p:nvPr/>
        </p:nvSpPr>
        <p:spPr>
          <a:xfrm>
            <a:off x="3722370" y="5222240"/>
            <a:ext cx="2625090" cy="32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crowd scenario</a:t>
            </a:r>
            <a:endParaRPr lang="en-US" altLang="zh-CN" sz="1400">
              <a:sym typeface="+mn-ea"/>
            </a:endParaRPr>
          </a:p>
        </p:txBody>
      </p:sp>
      <p:cxnSp>
        <p:nvCxnSpPr>
          <p:cNvPr id="26" name="肘形连接符 25"/>
          <p:cNvCxnSpPr/>
          <p:nvPr/>
        </p:nvCxnSpPr>
        <p:spPr>
          <a:xfrm rot="5400000" flipV="1">
            <a:off x="6277610" y="-426085"/>
            <a:ext cx="333375" cy="3620135"/>
          </a:xfrm>
          <a:prstGeom prst="bentConnector3">
            <a:avLst>
              <a:gd name="adj1" fmla="val 5009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" idx="2"/>
            <a:endCxn id="13" idx="0"/>
          </p:cNvCxnSpPr>
          <p:nvPr/>
        </p:nvCxnSpPr>
        <p:spPr>
          <a:xfrm rot="5400000">
            <a:off x="7984490" y="2703830"/>
            <a:ext cx="123190" cy="50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17" idx="0"/>
          </p:cNvCxnSpPr>
          <p:nvPr/>
        </p:nvCxnSpPr>
        <p:spPr>
          <a:xfrm rot="5400000" flipV="1">
            <a:off x="4337050" y="1671955"/>
            <a:ext cx="600710" cy="3175"/>
          </a:xfrm>
          <a:prstGeom prst="bentConnector3">
            <a:avLst>
              <a:gd name="adj1" fmla="val 500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endCxn id="5" idx="0"/>
          </p:cNvCxnSpPr>
          <p:nvPr/>
        </p:nvCxnSpPr>
        <p:spPr>
          <a:xfrm rot="10800000" flipV="1">
            <a:off x="1528445" y="1381125"/>
            <a:ext cx="3125470" cy="5918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6" idx="2"/>
            <a:endCxn id="139" idx="0"/>
          </p:cNvCxnSpPr>
          <p:nvPr/>
        </p:nvCxnSpPr>
        <p:spPr>
          <a:xfrm rot="5400000">
            <a:off x="7945120" y="3920490"/>
            <a:ext cx="256540" cy="889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8" idx="2"/>
            <a:endCxn id="24" idx="0"/>
          </p:cNvCxnSpPr>
          <p:nvPr/>
        </p:nvCxnSpPr>
        <p:spPr>
          <a:xfrm rot="5400000" flipV="1">
            <a:off x="1943735" y="3020695"/>
            <a:ext cx="623570" cy="1346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4" idx="2"/>
            <a:endCxn id="24" idx="0"/>
          </p:cNvCxnSpPr>
          <p:nvPr/>
        </p:nvCxnSpPr>
        <p:spPr>
          <a:xfrm rot="5400000">
            <a:off x="3431223" y="2878773"/>
            <a:ext cx="624205" cy="16294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22" idx="2"/>
            <a:endCxn id="30" idx="0"/>
          </p:cNvCxnSpPr>
          <p:nvPr/>
        </p:nvCxnSpPr>
        <p:spPr>
          <a:xfrm rot="5400000" flipV="1">
            <a:off x="3878263" y="4065588"/>
            <a:ext cx="352425" cy="19608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38" idx="2"/>
            <a:endCxn id="30" idx="0"/>
          </p:cNvCxnSpPr>
          <p:nvPr/>
        </p:nvCxnSpPr>
        <p:spPr>
          <a:xfrm rot="5400000">
            <a:off x="6451918" y="3447098"/>
            <a:ext cx="358140" cy="319214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880" y="2411730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60950" y="2390140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7560" y="2402205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5440" y="2413635"/>
            <a:ext cx="338455" cy="767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896" y="2586083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70673" y="4936618"/>
            <a:ext cx="1214471" cy="18354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7235" y="159330"/>
            <a:ext cx="1055853" cy="21277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76295" y="4944468"/>
            <a:ext cx="432773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312" y="2608297"/>
            <a:ext cx="3490684" cy="20644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" y="2608731"/>
            <a:ext cx="3484831" cy="20690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47235" y="2559233"/>
            <a:ext cx="7555424" cy="2185176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106610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47" y="72961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04" y="72691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0466" y="164240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767014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1548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726.2MB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5418" y="159330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15636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7235" y="228782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782650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1674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727.5MB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30MB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4101541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1497" y="4327900"/>
            <a:ext cx="309965" cy="282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4579" y="6172799"/>
            <a:ext cx="78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2275" y="6168022"/>
            <a:ext cx="7890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28822" y="6176190"/>
            <a:ext cx="839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3886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196" y="5407837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07" y="5407837"/>
            <a:ext cx="226654" cy="67893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67" y="5409008"/>
            <a:ext cx="380693" cy="6789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0673" y="2492856"/>
            <a:ext cx="12032372" cy="233067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76294" y="2559232"/>
            <a:ext cx="4226759" cy="218311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肘形 7"/>
          <p:cNvCxnSpPr>
            <a:stCxn id="29" idx="2"/>
            <a:endCxn id="28" idx="0"/>
          </p:cNvCxnSpPr>
          <p:nvPr/>
        </p:nvCxnSpPr>
        <p:spPr>
          <a:xfrm rot="16200000" flipH="1">
            <a:off x="10336339" y="4295677"/>
            <a:ext cx="665494" cy="15588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/>
          <p:cNvCxnSpPr>
            <a:stCxn id="29" idx="2"/>
            <a:endCxn id="30" idx="0"/>
          </p:cNvCxnSpPr>
          <p:nvPr/>
        </p:nvCxnSpPr>
        <p:spPr>
          <a:xfrm rot="16200000" flipH="1">
            <a:off x="9635657" y="4996360"/>
            <a:ext cx="665494" cy="1574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29" idx="2"/>
            <a:endCxn id="32" idx="0"/>
          </p:cNvCxnSpPr>
          <p:nvPr/>
        </p:nvCxnSpPr>
        <p:spPr>
          <a:xfrm rot="5400000">
            <a:off x="8864012" y="4383345"/>
            <a:ext cx="666665" cy="13846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237778" y="6497664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外部场景可重用模型构件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24" y="5396204"/>
            <a:ext cx="457193" cy="685789"/>
          </a:xfrm>
          <a:prstGeom prst="rect">
            <a:avLst/>
          </a:prstGeom>
        </p:spPr>
      </p:pic>
      <p:sp>
        <p:nvSpPr>
          <p:cNvPr id="22" name="箭头: 右 21"/>
          <p:cNvSpPr/>
          <p:nvPr/>
        </p:nvSpPr>
        <p:spPr>
          <a:xfrm>
            <a:off x="3705963" y="2917513"/>
            <a:ext cx="434691" cy="131405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去除冗余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05443" y="6241942"/>
            <a:ext cx="9435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1292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40344" y="6243611"/>
            <a:ext cx="815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01" y="5548170"/>
            <a:ext cx="641384" cy="41179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932869" y="6246170"/>
            <a:ext cx="7444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00491" y="6245909"/>
            <a:ext cx="713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27168" y="6243611"/>
            <a:ext cx="815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96525" y="4942889"/>
            <a:ext cx="610504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33589" y="5038716"/>
            <a:ext cx="1082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49395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8MB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0" name="箭头: 右 49"/>
          <p:cNvSpPr/>
          <p:nvPr/>
        </p:nvSpPr>
        <p:spPr>
          <a:xfrm rot="10800000">
            <a:off x="1176707" y="5700894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403722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726268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24726" y="3931497"/>
            <a:ext cx="1196116" cy="6745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677352" y="3931497"/>
            <a:ext cx="951507" cy="6745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90694" y="3931497"/>
            <a:ext cx="1128905" cy="6745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3" y="5534576"/>
            <a:ext cx="724680" cy="410308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771615" y="6241942"/>
            <a:ext cx="853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88" y="5484568"/>
            <a:ext cx="859172" cy="6305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06" y="5573769"/>
            <a:ext cx="529686" cy="44692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2" y="5409501"/>
            <a:ext cx="255545" cy="816064"/>
          </a:xfrm>
          <a:prstGeom prst="rect">
            <a:avLst/>
          </a:prstGeom>
        </p:spPr>
      </p:pic>
      <p:cxnSp>
        <p:nvCxnSpPr>
          <p:cNvPr id="74" name="连接符: 肘形 73"/>
          <p:cNvCxnSpPr>
            <a:stCxn id="38" idx="2"/>
            <a:endCxn id="61" idx="0"/>
          </p:cNvCxnSpPr>
          <p:nvPr/>
        </p:nvCxnSpPr>
        <p:spPr>
          <a:xfrm rot="5400000">
            <a:off x="3656390" y="3326505"/>
            <a:ext cx="901024" cy="3593505"/>
          </a:xfrm>
          <a:prstGeom prst="bentConnector3">
            <a:avLst>
              <a:gd name="adj1" fmla="val 405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/>
          <p:cNvCxnSpPr>
            <a:stCxn id="38" idx="2"/>
            <a:endCxn id="63" idx="0"/>
          </p:cNvCxnSpPr>
          <p:nvPr/>
        </p:nvCxnSpPr>
        <p:spPr>
          <a:xfrm rot="5400000">
            <a:off x="4208237" y="3714084"/>
            <a:ext cx="736756" cy="2654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/>
          <p:cNvCxnSpPr>
            <a:stCxn id="38" idx="2"/>
            <a:endCxn id="59" idx="0"/>
          </p:cNvCxnSpPr>
          <p:nvPr/>
        </p:nvCxnSpPr>
        <p:spPr>
          <a:xfrm rot="5400000">
            <a:off x="4651753" y="4232666"/>
            <a:ext cx="811823" cy="1691980"/>
          </a:xfrm>
          <a:prstGeom prst="bentConnector3">
            <a:avLst>
              <a:gd name="adj1" fmla="val 45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8" idx="2"/>
            <a:endCxn id="12" idx="0"/>
          </p:cNvCxnSpPr>
          <p:nvPr/>
        </p:nvCxnSpPr>
        <p:spPr>
          <a:xfrm rot="5400000">
            <a:off x="5128812" y="4773327"/>
            <a:ext cx="875425" cy="674261"/>
          </a:xfrm>
          <a:prstGeom prst="bentConnector3">
            <a:avLst>
              <a:gd name="adj1" fmla="val 420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38" idx="2"/>
            <a:endCxn id="48" idx="0"/>
          </p:cNvCxnSpPr>
          <p:nvPr/>
        </p:nvCxnSpPr>
        <p:spPr>
          <a:xfrm rot="16200000" flipH="1">
            <a:off x="5615143" y="4961255"/>
            <a:ext cx="861831" cy="284809"/>
          </a:xfrm>
          <a:prstGeom prst="bentConnector3">
            <a:avLst>
              <a:gd name="adj1" fmla="val 428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38" idx="2"/>
            <a:endCxn id="9" idx="0"/>
          </p:cNvCxnSpPr>
          <p:nvPr/>
        </p:nvCxnSpPr>
        <p:spPr>
          <a:xfrm rot="16200000" flipH="1">
            <a:off x="6178708" y="4397690"/>
            <a:ext cx="723459" cy="1273567"/>
          </a:xfrm>
          <a:prstGeom prst="bentConnector3">
            <a:avLst>
              <a:gd name="adj1" fmla="val 51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38" y="2585276"/>
            <a:ext cx="4011386" cy="2087103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3507622" y="6502253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内部场景可重用模型构件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加号 99"/>
          <p:cNvSpPr/>
          <p:nvPr/>
        </p:nvSpPr>
        <p:spPr>
          <a:xfrm>
            <a:off x="8074718" y="803518"/>
            <a:ext cx="382739" cy="395207"/>
          </a:xfrm>
          <a:prstGeom prst="mathPl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70673" y="4936618"/>
            <a:ext cx="1214471" cy="18354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775" y="159330"/>
            <a:ext cx="1055853" cy="21277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76295" y="4944468"/>
            <a:ext cx="432773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312" y="2608297"/>
            <a:ext cx="3490684" cy="20644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" y="2608731"/>
            <a:ext cx="3484831" cy="20690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47235" y="2559233"/>
            <a:ext cx="7555424" cy="2185176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106610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47" y="72326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04" y="72691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0590" y="164465"/>
            <a:ext cx="124460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767014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1548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726.2MB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5418" y="159330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15636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components：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7235" y="228782"/>
            <a:ext cx="11353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Original model 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782650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1674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727.5MB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/>
          </a:p>
        </p:txBody>
      </p:sp>
      <p:sp>
        <p:nvSpPr>
          <p:cNvPr id="11" name="箭头: 右 10"/>
          <p:cNvSpPr/>
          <p:nvPr/>
        </p:nvSpPr>
        <p:spPr>
          <a:xfrm>
            <a:off x="3670300" y="905510"/>
            <a:ext cx="1291590" cy="80264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1497" y="4327900"/>
            <a:ext cx="309965" cy="282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4579" y="6172799"/>
            <a:ext cx="785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2275" y="6168022"/>
            <a:ext cx="7890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28822" y="6176190"/>
            <a:ext cx="8393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3886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196" y="5407837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07" y="5407837"/>
            <a:ext cx="226654" cy="67893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67" y="5409008"/>
            <a:ext cx="380693" cy="6789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0673" y="2492856"/>
            <a:ext cx="12032372" cy="233067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/>
          <p:cNvSpPr/>
          <p:nvPr/>
        </p:nvSpPr>
        <p:spPr>
          <a:xfrm>
            <a:off x="5081270" y="2144395"/>
            <a:ext cx="1867535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76294" y="2559232"/>
            <a:ext cx="4226759" cy="218311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肘形 7"/>
          <p:cNvCxnSpPr>
            <a:stCxn id="29" idx="2"/>
            <a:endCxn id="28" idx="0"/>
          </p:cNvCxnSpPr>
          <p:nvPr/>
        </p:nvCxnSpPr>
        <p:spPr>
          <a:xfrm rot="16200000" flipH="1">
            <a:off x="10336339" y="4295677"/>
            <a:ext cx="665494" cy="15588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/>
          <p:cNvCxnSpPr>
            <a:stCxn id="29" idx="2"/>
            <a:endCxn id="30" idx="0"/>
          </p:cNvCxnSpPr>
          <p:nvPr/>
        </p:nvCxnSpPr>
        <p:spPr>
          <a:xfrm rot="16200000" flipH="1">
            <a:off x="9635657" y="4996360"/>
            <a:ext cx="665494" cy="1574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29" idx="2"/>
            <a:endCxn id="32" idx="0"/>
          </p:cNvCxnSpPr>
          <p:nvPr/>
        </p:nvCxnSpPr>
        <p:spPr>
          <a:xfrm rot="5400000">
            <a:off x="8864012" y="4383345"/>
            <a:ext cx="666665" cy="13846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533563" y="6498934"/>
            <a:ext cx="28130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Reusable model component of external scene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24" y="5396204"/>
            <a:ext cx="457193" cy="685789"/>
          </a:xfrm>
          <a:prstGeom prst="rect">
            <a:avLst/>
          </a:prstGeom>
        </p:spPr>
      </p:pic>
      <p:sp>
        <p:nvSpPr>
          <p:cNvPr id="22" name="箭头: 右 21"/>
          <p:cNvSpPr/>
          <p:nvPr/>
        </p:nvSpPr>
        <p:spPr>
          <a:xfrm>
            <a:off x="3613785" y="2917825"/>
            <a:ext cx="771525" cy="13138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05443" y="6241942"/>
            <a:ext cx="9435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1292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40344" y="6243611"/>
            <a:ext cx="8151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01" y="5548170"/>
            <a:ext cx="641384" cy="41179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851660" y="6245860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eusability：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50515" y="6245860"/>
            <a:ext cx="76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27168" y="6243611"/>
            <a:ext cx="8151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96525" y="4942889"/>
            <a:ext cx="610504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-9525" y="5038725"/>
            <a:ext cx="14630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ightweight 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49395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箭头: 右 49"/>
          <p:cNvSpPr/>
          <p:nvPr/>
        </p:nvSpPr>
        <p:spPr>
          <a:xfrm rot="10800000">
            <a:off x="1176707" y="5700894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403722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726268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24726" y="3931497"/>
            <a:ext cx="1196116" cy="6745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677352" y="3931497"/>
            <a:ext cx="951507" cy="6745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90694" y="3931497"/>
            <a:ext cx="1128905" cy="6745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3" y="5534576"/>
            <a:ext cx="724680" cy="410308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771615" y="6241942"/>
            <a:ext cx="8533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88" y="5484568"/>
            <a:ext cx="859172" cy="6305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06" y="5573769"/>
            <a:ext cx="529686" cy="44692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2" y="5409501"/>
            <a:ext cx="255545" cy="816064"/>
          </a:xfrm>
          <a:prstGeom prst="rect">
            <a:avLst/>
          </a:prstGeom>
        </p:spPr>
      </p:pic>
      <p:cxnSp>
        <p:nvCxnSpPr>
          <p:cNvPr id="74" name="连接符: 肘形 73"/>
          <p:cNvCxnSpPr>
            <a:stCxn id="38" idx="2"/>
            <a:endCxn id="61" idx="0"/>
          </p:cNvCxnSpPr>
          <p:nvPr/>
        </p:nvCxnSpPr>
        <p:spPr>
          <a:xfrm rot="5400000">
            <a:off x="3656390" y="3326505"/>
            <a:ext cx="901024" cy="3593505"/>
          </a:xfrm>
          <a:prstGeom prst="bentConnector3">
            <a:avLst>
              <a:gd name="adj1" fmla="val 405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/>
          <p:cNvCxnSpPr>
            <a:stCxn id="38" idx="2"/>
            <a:endCxn id="63" idx="0"/>
          </p:cNvCxnSpPr>
          <p:nvPr/>
        </p:nvCxnSpPr>
        <p:spPr>
          <a:xfrm rot="5400000">
            <a:off x="4208237" y="3714084"/>
            <a:ext cx="736756" cy="2654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/>
          <p:cNvCxnSpPr>
            <a:stCxn id="38" idx="2"/>
            <a:endCxn id="59" idx="0"/>
          </p:cNvCxnSpPr>
          <p:nvPr/>
        </p:nvCxnSpPr>
        <p:spPr>
          <a:xfrm rot="5400000">
            <a:off x="4651753" y="4232666"/>
            <a:ext cx="811823" cy="1691980"/>
          </a:xfrm>
          <a:prstGeom prst="bentConnector3">
            <a:avLst>
              <a:gd name="adj1" fmla="val 45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8" idx="2"/>
            <a:endCxn id="12" idx="0"/>
          </p:cNvCxnSpPr>
          <p:nvPr/>
        </p:nvCxnSpPr>
        <p:spPr>
          <a:xfrm rot="5400000">
            <a:off x="5128812" y="4773327"/>
            <a:ext cx="875425" cy="674261"/>
          </a:xfrm>
          <a:prstGeom prst="bentConnector3">
            <a:avLst>
              <a:gd name="adj1" fmla="val 420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38" idx="2"/>
            <a:endCxn id="48" idx="0"/>
          </p:cNvCxnSpPr>
          <p:nvPr/>
        </p:nvCxnSpPr>
        <p:spPr>
          <a:xfrm rot="16200000" flipH="1">
            <a:off x="5615143" y="4961255"/>
            <a:ext cx="861831" cy="284809"/>
          </a:xfrm>
          <a:prstGeom prst="bentConnector3">
            <a:avLst>
              <a:gd name="adj1" fmla="val 428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38" idx="2"/>
            <a:endCxn id="9" idx="0"/>
          </p:cNvCxnSpPr>
          <p:nvPr/>
        </p:nvCxnSpPr>
        <p:spPr>
          <a:xfrm rot="16200000" flipH="1">
            <a:off x="6178708" y="4397690"/>
            <a:ext cx="723459" cy="1273567"/>
          </a:xfrm>
          <a:prstGeom prst="bentConnector3">
            <a:avLst>
              <a:gd name="adj1" fmla="val 51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38" y="2585276"/>
            <a:ext cx="4011386" cy="2087103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3376812" y="6499078"/>
            <a:ext cx="27876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Reusable model component of internal scene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加号 99"/>
          <p:cNvSpPr/>
          <p:nvPr/>
        </p:nvSpPr>
        <p:spPr>
          <a:xfrm>
            <a:off x="8227118" y="803518"/>
            <a:ext cx="382739" cy="395207"/>
          </a:xfrm>
          <a:prstGeom prst="mathPl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489325" y="3364230"/>
            <a:ext cx="8959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Remove </a:t>
            </a: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redundancy</a:t>
            </a: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ClrTx/>
              <a:buSzTx/>
              <a:buFontTx/>
            </a:pP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8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9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0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15065</Words>
  <Application>WPS 演示</Application>
  <PresentationFormat>宽屏</PresentationFormat>
  <Paragraphs>2780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Times New Roman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49</cp:revision>
  <dcterms:created xsi:type="dcterms:W3CDTF">2021-02-04T06:09:00Z</dcterms:created>
  <dcterms:modified xsi:type="dcterms:W3CDTF">2021-02-26T08:36:27Z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